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2" r:id="rId7"/>
    <p:sldId id="260" r:id="rId8"/>
    <p:sldId id="263" r:id="rId9"/>
    <p:sldId id="261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AC317-0FC2-43E4-B109-BCF019FC329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5AB48-804C-4E7E-9F2A-7ABA1658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Черты антиутопии в произведении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«История одного города»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0385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Утопической чертой в данном случае можно назвать только то, что жизнь </a:t>
            </a:r>
            <a:r>
              <a:rPr lang="ru-RU" sz="3600" dirty="0" err="1"/>
              <a:t>глуповцев</a:t>
            </a:r>
            <a:r>
              <a:rPr lang="ru-RU" sz="3600" dirty="0"/>
              <a:t> на некоторое время стала счастливой и беззаботной благодаря тому, что она текла сама по себе, не испытывая на себе насильственных изменений.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Cherty_antiutopii_v_-istorii_odnogo_goroda-_saltykova-schedrina_1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8" y="509588"/>
            <a:ext cx="7781925" cy="5837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8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836d40287693c212b87e0a8b63e71f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present5.com/presentforday2/20170225/10_kl._saltykov-schedrin._istoriya_odnogo_goroda_images/10_kl._saltykov-schedrin._istoriya_odnogo_goroda_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User\Desktop\10_kl._saltykov-schedrin._istoriya_odnogo_goroda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20688"/>
            <a:ext cx="67687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Черты утопии и антиутопии также перекликаются между собой, создавая яркий и необычный облик всего романа. Несмотря на значительное количество правителей в </a:t>
            </a:r>
            <a:r>
              <a:rPr lang="ru-RU" sz="3600" dirty="0" err="1"/>
              <a:t>Глупове</a:t>
            </a:r>
            <a:r>
              <a:rPr lang="ru-RU" sz="3600" dirty="0"/>
              <a:t>, можно назвать только нескольких из них, которые благотворно повлияли на его развитие.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img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80728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Другой случай процветания города произошел тогда, когда власть взял в свои руки подполковник Прыщ, который заявил </a:t>
            </a:r>
            <a:r>
              <a:rPr lang="ru-RU" sz="3600" dirty="0" err="1"/>
              <a:t>глуповцам</a:t>
            </a:r>
            <a:r>
              <a:rPr lang="ru-RU" sz="3600" dirty="0"/>
              <a:t>, что не намерен вмешиваться в их дела, издавать законы и вводить какие-либо порядки.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120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Черты антиутопии в произведении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2020-04-08T06:46:11Z</dcterms:created>
  <dcterms:modified xsi:type="dcterms:W3CDTF">2020-04-08T07:17:01Z</dcterms:modified>
</cp:coreProperties>
</file>