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684" r:id="rId3"/>
    <p:sldMasterId id="2147483720" r:id="rId4"/>
    <p:sldMasterId id="2147483768" r:id="rId5"/>
  </p:sldMasterIdLst>
  <p:notesMasterIdLst>
    <p:notesMasterId r:id="rId14"/>
  </p:notesMasterIdLst>
  <p:sldIdLst>
    <p:sldId id="269" r:id="rId6"/>
    <p:sldId id="257" r:id="rId7"/>
    <p:sldId id="262" r:id="rId8"/>
    <p:sldId id="270" r:id="rId9"/>
    <p:sldId id="272" r:id="rId10"/>
    <p:sldId id="278" r:id="rId11"/>
    <p:sldId id="274" r:id="rId12"/>
    <p:sldId id="27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15" autoAdjust="0"/>
    <p:restoredTop sz="94660"/>
  </p:normalViewPr>
  <p:slideViewPr>
    <p:cSldViewPr>
      <p:cViewPr>
        <p:scale>
          <a:sx n="50" d="100"/>
          <a:sy n="50" d="100"/>
        </p:scale>
        <p:origin x="-1956" y="-4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B8A5B2-396A-4F39-BA05-33FD90FE09D1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4244C9-B1E6-4415-81AA-2060676133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313013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4244C9-B1E6-4415-81AA-20606761338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8230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158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488041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98DCADD1-6AD2-4999-87CE-4173A8CE86B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859928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099882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8DCADD1-6AD2-4999-87CE-4173A8CE86B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2009025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98DCADD1-6AD2-4999-87CE-4173A8CE86B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8DCADD1-6AD2-4999-87CE-4173A8CE86B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98DCADD1-6AD2-4999-87CE-4173A8CE86B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8DCADD1-6AD2-4999-87CE-4173A8CE86B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98DCADD1-6AD2-4999-87CE-4173A8CE86B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1355016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8DCADD1-6AD2-4999-87CE-4173A8CE86B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98DCADD1-6AD2-4999-87CE-4173A8CE86B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98DCADD1-6AD2-4999-87CE-4173A8CE86B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3938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217722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12646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30596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DCADD1-6AD2-4999-87CE-4173A8CE86B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284865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DCADD1-6AD2-4999-87CE-4173A8CE86B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8DCADD1-6AD2-4999-87CE-4173A8CE86B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98DCADD1-6AD2-4999-87CE-4173A8CE86B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98DCADD1-6AD2-4999-87CE-4173A8CE86B4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995936" y="1628800"/>
            <a:ext cx="4896544" cy="489654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943817" y="-182810"/>
            <a:ext cx="526650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eiryo" pitchFamily="34" charset="-128"/>
                <a:ea typeface="Meiryo" pitchFamily="34" charset="-128"/>
                <a:cs typeface="Meiryo" pitchFamily="34" charset="-128"/>
              </a:rPr>
              <a:t>«Баскетбол»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eiryo" pitchFamily="34" charset="-128"/>
              <a:ea typeface="Meiryo" pitchFamily="34" charset="-128"/>
              <a:cs typeface="Meiryo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84874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763688" y="332656"/>
            <a:ext cx="614918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9600" b="1" i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Баскетбол</a:t>
            </a:r>
            <a:endParaRPr lang="ru-RU" sz="9600" b="1" i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74618" y="2209083"/>
            <a:ext cx="3499881" cy="156966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История возникновения баскетбола</a:t>
            </a:r>
            <a:endParaRPr lang="ru-RU" sz="3200" b="1" i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88872" y="2209083"/>
            <a:ext cx="3816739" cy="156966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Развитие баскетбола в России</a:t>
            </a:r>
            <a:endParaRPr lang="ru-RU" sz="3200" b="1" i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4562547"/>
            <a:ext cx="3995936" cy="107721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Правила игры в баскетбол</a:t>
            </a:r>
            <a:endParaRPr lang="ru-RU" sz="3200" b="1" i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4562547"/>
            <a:ext cx="4132558" cy="107721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Техника игры в баскетбол</a:t>
            </a:r>
            <a:endParaRPr lang="ru-RU" sz="32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94802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37009" y="0"/>
            <a:ext cx="92180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Современные баскетболисты</a:t>
            </a:r>
            <a:endParaRPr lang="ru-RU" sz="54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71243" y="909764"/>
            <a:ext cx="1688739" cy="26634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540616" y="3590935"/>
            <a:ext cx="226908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Андрей Мозгов</a:t>
            </a:r>
            <a:endParaRPr lang="ru-RU" sz="2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6732182" y="764704"/>
            <a:ext cx="2001256" cy="25776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6353490" y="3342381"/>
            <a:ext cx="275864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Андрей Кириленко</a:t>
            </a:r>
            <a:endParaRPr lang="ru-RU" sz="2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11646" y="5957424"/>
            <a:ext cx="260904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Антон </a:t>
            </a:r>
            <a:r>
              <a:rPr lang="ru-RU" sz="2400" b="1" cap="none" spc="0" dirty="0" err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Понкрашов</a:t>
            </a:r>
            <a:endParaRPr lang="ru-RU" sz="2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336429" y="3086730"/>
            <a:ext cx="2315692" cy="287069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353490" y="3844572"/>
            <a:ext cx="2066678" cy="2506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5820695" y="6390439"/>
            <a:ext cx="313226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Светлана Абросимова</a:t>
            </a:r>
            <a:endParaRPr lang="ru-RU" sz="2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29789" y="4052600"/>
            <a:ext cx="2571645" cy="21995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512514" y="6317457"/>
            <a:ext cx="222330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Анна Архипова</a:t>
            </a:r>
            <a:endParaRPr lang="ru-RU" sz="2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310413" y="2537621"/>
            <a:ext cx="252319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Илона </a:t>
            </a:r>
            <a:r>
              <a:rPr lang="ru-RU" sz="2800" b="1" cap="none" spc="0" dirty="0" err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Корстин</a:t>
            </a:r>
            <a:endParaRPr lang="ru-RU" sz="28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211057" y="1025619"/>
            <a:ext cx="2622547" cy="15247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01749317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10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1003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560965" y="2484642"/>
            <a:ext cx="2952328" cy="295232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147173" y="5455017"/>
            <a:ext cx="3779912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Баскетбольный мяч</a:t>
            </a:r>
            <a:endParaRPr lang="ru-RU" sz="28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-1" y="476672"/>
            <a:ext cx="4914317" cy="475252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67201" y="5147601"/>
            <a:ext cx="3779912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Баскетбольное кольцо</a:t>
            </a:r>
            <a:endParaRPr lang="ru-RU" sz="28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0262117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3847" y="836712"/>
            <a:ext cx="762032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 каждой команды в баскетболе- забросить мяч в корзину соперника и помешать другой команде овладеть мячом и забросить его в корзину своей команды.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Мячом играют только руками. Бежать с мячом, не ударяя им в пол, преднамеренно бить по нему ногой, блокировать любой частью ноги или бить по нему кулаком является нарушением</a:t>
            </a:r>
            <a:r>
              <a:rPr lang="ru-RU" sz="3200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44008" y="-30232"/>
            <a:ext cx="34515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Правила игры</a:t>
            </a:r>
            <a:endParaRPr lang="ru-RU" sz="36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2" y="764704"/>
            <a:ext cx="8208913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За одно попадание мяча в кольцо может быть засчитано разное количество очков: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2" y="2492896"/>
            <a:ext cx="8208913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очко 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бросок  со штрафной  линии</a:t>
            </a:r>
          </a:p>
          <a:p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очка 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бросок  со  средней  или  близкой  дистанции</a:t>
            </a:r>
          </a:p>
          <a:p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очка 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бросок  из-за  трёх очковой   линии  на  расстоянии  6 м. 75 см.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53238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34877" y="-99392"/>
            <a:ext cx="317907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Нарушения</a:t>
            </a:r>
            <a:endParaRPr lang="ru-RU" sz="40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2179" y="908720"/>
            <a:ext cx="8208913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Аут</a:t>
            </a:r>
            <a:r>
              <a:rPr lang="ru-RU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мяч уходит за пределы игровой площадки.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Пробежка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– игрок, контролирующий «живой» мяч, совершает перемещение ног сверх ограничения, установленного правилами.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Нарушение ведения мяча, включающее в себя пронос мяча, двойное ведение.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Три секунды 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– игрок нападения находится в зоне штрафного броска больше трёх секунд в то время, когда его команда владеет мячом в зоне нападения.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15152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radeshow">
  <a:themeElements>
    <a:clrScheme name="Tradeshow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</TotalTime>
  <Words>210</Words>
  <Application>Microsoft Office PowerPoint</Application>
  <PresentationFormat>Экран (4:3)</PresentationFormat>
  <Paragraphs>29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Тема Office</vt:lpstr>
      <vt:lpstr>Tradeshow</vt:lpstr>
      <vt:lpstr>Аптека</vt:lpstr>
      <vt:lpstr>Остин</vt:lpstr>
      <vt:lpstr>Яркая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НаСтЕнЬкА</dc:creator>
  <cp:lastModifiedBy>Пользователь Windows</cp:lastModifiedBy>
  <cp:revision>45</cp:revision>
  <dcterms:created xsi:type="dcterms:W3CDTF">2013-09-06T15:20:39Z</dcterms:created>
  <dcterms:modified xsi:type="dcterms:W3CDTF">2020-04-08T12:58:45Z</dcterms:modified>
</cp:coreProperties>
</file>