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9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0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5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69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98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5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44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40D7B-94B5-484C-B7B1-39B9138732B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2792D-4CE6-433B-8799-CC9ADB8D3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21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38564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0" y="0"/>
            <a:ext cx="10330219" cy="6858000"/>
          </a:xfrm>
        </p:spPr>
      </p:pic>
    </p:spTree>
    <p:extLst>
      <p:ext uri="{BB962C8B-B14F-4D97-AF65-F5344CB8AC3E}">
        <p14:creationId xmlns:p14="http://schemas.microsoft.com/office/powerpoint/2010/main" val="389371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2412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9" y="136478"/>
            <a:ext cx="10686196" cy="67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251" y="1"/>
            <a:ext cx="11832609" cy="7137778"/>
          </a:xfrm>
        </p:spPr>
      </p:pic>
    </p:spTree>
    <p:extLst>
      <p:ext uri="{BB962C8B-B14F-4D97-AF65-F5344CB8AC3E}">
        <p14:creationId xmlns:p14="http://schemas.microsoft.com/office/powerpoint/2010/main" val="299664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161896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50221" cy="6858000"/>
          </a:xfrm>
        </p:spPr>
      </p:pic>
    </p:spTree>
    <p:extLst>
      <p:ext uri="{BB962C8B-B14F-4D97-AF65-F5344CB8AC3E}">
        <p14:creationId xmlns:p14="http://schemas.microsoft.com/office/powerpoint/2010/main" val="70052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9" y="0"/>
            <a:ext cx="11162731" cy="6858000"/>
          </a:xfrm>
        </p:spPr>
      </p:pic>
    </p:spTree>
    <p:extLst>
      <p:ext uri="{BB962C8B-B14F-4D97-AF65-F5344CB8AC3E}">
        <p14:creationId xmlns:p14="http://schemas.microsoft.com/office/powerpoint/2010/main" val="227538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5" y="-95534"/>
            <a:ext cx="11778018" cy="6953533"/>
          </a:xfrm>
        </p:spPr>
      </p:pic>
    </p:spTree>
    <p:extLst>
      <p:ext uri="{BB962C8B-B14F-4D97-AF65-F5344CB8AC3E}">
        <p14:creationId xmlns:p14="http://schemas.microsoft.com/office/powerpoint/2010/main" val="34342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421"/>
            <a:ext cx="11353799" cy="7287905"/>
          </a:xfrm>
        </p:spPr>
      </p:pic>
    </p:spTree>
    <p:extLst>
      <p:ext uri="{BB962C8B-B14F-4D97-AF65-F5344CB8AC3E}">
        <p14:creationId xmlns:p14="http://schemas.microsoft.com/office/powerpoint/2010/main" val="12722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60" y="0"/>
            <a:ext cx="11946340" cy="6974006"/>
          </a:xfrm>
        </p:spPr>
      </p:pic>
    </p:spTree>
    <p:extLst>
      <p:ext uri="{BB962C8B-B14F-4D97-AF65-F5344CB8AC3E}">
        <p14:creationId xmlns:p14="http://schemas.microsoft.com/office/powerpoint/2010/main" val="16534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</cp:revision>
  <dcterms:created xsi:type="dcterms:W3CDTF">2020-04-05T06:00:27Z</dcterms:created>
  <dcterms:modified xsi:type="dcterms:W3CDTF">2020-04-05T06:08:32Z</dcterms:modified>
</cp:coreProperties>
</file>