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3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4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5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54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8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10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39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3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2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98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1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8C4C-3183-4346-BE5F-4B152DCE8BF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ABC55-922E-4782-B972-0146068294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93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передач в баскетболе.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545" y="1569493"/>
            <a:ext cx="10686197" cy="53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49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70" y="351477"/>
            <a:ext cx="10616821" cy="1325563"/>
          </a:xfrm>
        </p:spPr>
        <p:txBody>
          <a:bodyPr/>
          <a:lstStyle/>
          <a:p>
            <a:r>
              <a:rPr lang="ru-RU" b="1" dirty="0" smtClean="0"/>
              <a:t>Передача от груди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" y="1514901"/>
            <a:ext cx="7096836" cy="5199798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амый распространенный и самый эффективный пас в баскетболе. Чтобы выполнить передачу от груди равномерно положите руки по обе стороны мяча и расставьте пальцы рук (большие пальцы смотрят в сторону груди). Мяч держим около груди и чтобы отдать пас партнёру полностью вытяните руки вперёд, выталкивая таким образом игровой снаряд в сторону партнёра. При этом ладони рук разворачиваются и смотрят друг на друга внешней стороной, а большие пальцы направлены вниз.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109" y="709684"/>
            <a:ext cx="4203511" cy="54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6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Передача с отскоком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0" y="1337481"/>
            <a:ext cx="7847461" cy="483948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Чтобы выполнить такой пас необходимо проделать все те же действия, что и при передаче от груди, только направлять мяч к партнёру нужно с ударом об пол. Также, если есть время, делается шаг вперёд и бросаете мяч примерно на расстояние 2/3 от партнёра, чтобы он прилетел ему выше колен в район талии. </a:t>
            </a:r>
            <a:endParaRPr lang="ru-RU" dirty="0"/>
          </a:p>
          <a:p>
            <a:r>
              <a:rPr lang="ru-RU" dirty="0" smtClean="0"/>
              <a:t>Не стоит забывать, что передача мяча с отскоком выполняется медленнее, чем от груди по воздуху, что даёт возможность чужим баскетболистам сделать перехват. Поэтому такую доставку мяча необходимо выполнять с осторожностью, рассчитывая время и место полёта мяча.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531" y="1201003"/>
            <a:ext cx="4153469" cy="517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59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117"/>
          </a:xfrm>
        </p:spPr>
        <p:txBody>
          <a:bodyPr/>
          <a:lstStyle/>
          <a:p>
            <a:r>
              <a:rPr lang="ru-RU" b="1" dirty="0" smtClean="0"/>
              <a:t>Передача из-за головы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9242"/>
            <a:ext cx="6905767" cy="49077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Данный вид паса применяется в ситуациях, когда игрока загоняют в затруднительное положение и больше ничего не остаётся сделать, как отдать мяч партнёру таким способом. Для выполнения нужно положить руки по бокам мяча, растопырив пальцы, затем поднять мяч за голову и выпрямив руки и сделав шаг вперёд в намеченное место передачи выпустить игровой снаряд из рук (если обстановка не позволяет выставить ногу вперёд, пасуем без этого действия).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245" y="1269243"/>
            <a:ext cx="5022376" cy="474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5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2" y="95535"/>
            <a:ext cx="11750722" cy="6605516"/>
          </a:xfrm>
        </p:spPr>
      </p:pic>
    </p:spTree>
    <p:extLst>
      <p:ext uri="{BB962C8B-B14F-4D97-AF65-F5344CB8AC3E}">
        <p14:creationId xmlns:p14="http://schemas.microsoft.com/office/powerpoint/2010/main" val="1724056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263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Виды передач в баскетболе.</vt:lpstr>
      <vt:lpstr>Передача от груди</vt:lpstr>
      <vt:lpstr>Передача с отскоком</vt:lpstr>
      <vt:lpstr>Передача из-за головы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передач в баскетболе.</dc:title>
  <dc:creator>Админ</dc:creator>
  <cp:lastModifiedBy>Админ</cp:lastModifiedBy>
  <cp:revision>4</cp:revision>
  <dcterms:created xsi:type="dcterms:W3CDTF">2020-04-05T06:37:57Z</dcterms:created>
  <dcterms:modified xsi:type="dcterms:W3CDTF">2020-04-05T06:59:47Z</dcterms:modified>
</cp:coreProperties>
</file>