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3" r:id="rId4"/>
    <p:sldId id="258" r:id="rId5"/>
    <p:sldId id="259" r:id="rId6"/>
    <p:sldId id="264" r:id="rId7"/>
    <p:sldId id="260" r:id="rId8"/>
    <p:sldId id="261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97F7-0C81-4641-9295-5737421F6E7A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64AFD-8CB4-42BA-AC20-EE6657F96903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97F7-0C81-4641-9295-5737421F6E7A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64AFD-8CB4-42BA-AC20-EE6657F96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97F7-0C81-4641-9295-5737421F6E7A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64AFD-8CB4-42BA-AC20-EE6657F96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97F7-0C81-4641-9295-5737421F6E7A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64AFD-8CB4-42BA-AC20-EE6657F96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97F7-0C81-4641-9295-5737421F6E7A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64AFD-8CB4-42BA-AC20-EE6657F96903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97F7-0C81-4641-9295-5737421F6E7A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64AFD-8CB4-42BA-AC20-EE6657F96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97F7-0C81-4641-9295-5737421F6E7A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64AFD-8CB4-42BA-AC20-EE6657F96903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97F7-0C81-4641-9295-5737421F6E7A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64AFD-8CB4-42BA-AC20-EE6657F96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97F7-0C81-4641-9295-5737421F6E7A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64AFD-8CB4-42BA-AC20-EE6657F96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97F7-0C81-4641-9295-5737421F6E7A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64AFD-8CB4-42BA-AC20-EE6657F96903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97F7-0C81-4641-9295-5737421F6E7A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64AFD-8CB4-42BA-AC20-EE6657F96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C3C97F7-0C81-4641-9295-5737421F6E7A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BA64AFD-8CB4-42BA-AC20-EE6657F9690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Картинки по запросу картинки волейбо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7"/>
            <a:ext cx="9144000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332657"/>
            <a:ext cx="457604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Тема урока: Волейбол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1940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Волейбольная викторина: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Сколько </a:t>
            </a:r>
            <a:r>
              <a:rPr lang="ru-RU" dirty="0"/>
              <a:t>игроков одной команды может находиться на площадке во время матча</a:t>
            </a:r>
            <a:r>
              <a:rPr lang="ru-RU" dirty="0" smtClean="0"/>
              <a:t>?</a:t>
            </a:r>
          </a:p>
          <a:p>
            <a:pPr algn="ctr"/>
            <a:r>
              <a:rPr lang="ru-RU" dirty="0" smtClean="0"/>
              <a:t>5;</a:t>
            </a:r>
          </a:p>
          <a:p>
            <a:pPr algn="ctr"/>
            <a:r>
              <a:rPr lang="ru-RU" dirty="0" smtClean="0"/>
              <a:t>3;</a:t>
            </a:r>
          </a:p>
          <a:p>
            <a:pPr algn="ctr"/>
            <a:r>
              <a:rPr lang="ru-RU" dirty="0" smtClean="0"/>
              <a:t>6;</a:t>
            </a:r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dirty="0"/>
              <a:t>Сколько замен разрешается сделать команде в одной партии</a:t>
            </a:r>
            <a:r>
              <a:rPr lang="ru-RU" dirty="0" smtClean="0"/>
              <a:t>?</a:t>
            </a:r>
          </a:p>
          <a:p>
            <a:pPr algn="ctr"/>
            <a:r>
              <a:rPr lang="ru-RU" dirty="0" smtClean="0"/>
              <a:t>2;</a:t>
            </a:r>
          </a:p>
          <a:p>
            <a:pPr algn="ctr"/>
            <a:r>
              <a:rPr lang="ru-RU" dirty="0"/>
              <a:t>6</a:t>
            </a:r>
            <a:r>
              <a:rPr lang="ru-RU" dirty="0" smtClean="0"/>
              <a:t>;</a:t>
            </a:r>
          </a:p>
          <a:p>
            <a:pPr algn="ctr"/>
            <a:r>
              <a:rPr lang="ru-RU" dirty="0"/>
              <a:t>4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8576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8430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dirty="0"/>
              <a:t>Какова ширина всех линий на волейбольной площадке? </a:t>
            </a:r>
            <a:endParaRPr lang="ru-RU" dirty="0" smtClean="0"/>
          </a:p>
          <a:p>
            <a:pPr algn="ctr"/>
            <a:r>
              <a:rPr lang="ru-RU" dirty="0" smtClean="0"/>
              <a:t>3см;</a:t>
            </a:r>
          </a:p>
          <a:p>
            <a:pPr algn="ctr"/>
            <a:r>
              <a:rPr lang="ru-RU" dirty="0" smtClean="0"/>
              <a:t>7см;</a:t>
            </a:r>
          </a:p>
          <a:p>
            <a:pPr algn="ctr"/>
            <a:r>
              <a:rPr lang="ru-RU" dirty="0" smtClean="0"/>
              <a:t>5см;</a:t>
            </a:r>
          </a:p>
          <a:p>
            <a:pPr marL="0" indent="0">
              <a:buNone/>
            </a:pPr>
            <a:r>
              <a:rPr lang="ru-RU" dirty="0" smtClean="0"/>
              <a:t>4. </a:t>
            </a:r>
            <a:r>
              <a:rPr lang="ru-RU" dirty="0"/>
              <a:t>Сколько игроков могут участвовать в блокировании? </a:t>
            </a:r>
            <a:endParaRPr lang="ru-RU" dirty="0" smtClean="0"/>
          </a:p>
          <a:p>
            <a:pPr algn="ctr"/>
            <a:r>
              <a:rPr lang="ru-RU" dirty="0" smtClean="0"/>
              <a:t>1;</a:t>
            </a:r>
          </a:p>
          <a:p>
            <a:pPr algn="ctr"/>
            <a:r>
              <a:rPr lang="ru-RU" dirty="0" smtClean="0"/>
              <a:t>2;</a:t>
            </a:r>
          </a:p>
          <a:p>
            <a:pPr algn="ctr"/>
            <a:r>
              <a:rPr lang="ru-RU" dirty="0" smtClean="0"/>
              <a:t>Максимум 3;</a:t>
            </a:r>
          </a:p>
          <a:p>
            <a:pPr marL="0" indent="0">
              <a:buNone/>
            </a:pPr>
            <a:r>
              <a:rPr lang="ru-RU" dirty="0" smtClean="0"/>
              <a:t>5. </a:t>
            </a:r>
            <a:r>
              <a:rPr lang="ru-RU" dirty="0"/>
              <a:t>Сколько времени отводится игроку на подачу после свистка судьи</a:t>
            </a:r>
            <a:r>
              <a:rPr lang="ru-RU" dirty="0" smtClean="0"/>
              <a:t>?</a:t>
            </a:r>
          </a:p>
          <a:p>
            <a:pPr algn="ctr"/>
            <a:r>
              <a:rPr lang="ru-RU" dirty="0" smtClean="0"/>
              <a:t>5 сек;</a:t>
            </a:r>
          </a:p>
          <a:p>
            <a:pPr algn="ctr"/>
            <a:r>
              <a:rPr lang="ru-RU" dirty="0" smtClean="0"/>
              <a:t>7 сек;</a:t>
            </a:r>
          </a:p>
          <a:p>
            <a:pPr algn="ctr"/>
            <a:r>
              <a:rPr lang="ru-RU" dirty="0" smtClean="0"/>
              <a:t>8 сек;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266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1080120"/>
          </a:xfrm>
        </p:spPr>
        <p:txBody>
          <a:bodyPr/>
          <a:lstStyle/>
          <a:p>
            <a:r>
              <a:rPr lang="ru-RU" dirty="0" smtClean="0"/>
              <a:t>Изучить и освоить технику нападающего удара и одиночного блокирования в волейболе.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1" y="2276872"/>
            <a:ext cx="43016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tx2"/>
                </a:solidFill>
                <a:latin typeface="+mj-lt"/>
              </a:rPr>
              <a:t>Задачи урока:</a:t>
            </a:r>
            <a:endParaRPr lang="ru-RU" sz="4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1" y="3068960"/>
            <a:ext cx="8186215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совершенствование  техники нападающего удара </a:t>
            </a:r>
            <a:r>
              <a:rPr lang="ru-RU" sz="2400" dirty="0" smtClean="0"/>
              <a:t>с </a:t>
            </a:r>
            <a:r>
              <a:rPr lang="ru-RU" sz="2400" dirty="0"/>
              <a:t>3 </a:t>
            </a:r>
            <a:endParaRPr lang="ru-RU" sz="2400" dirty="0" smtClean="0"/>
          </a:p>
          <a:p>
            <a:r>
              <a:rPr lang="ru-RU" sz="2400" dirty="0" smtClean="0"/>
              <a:t>и </a:t>
            </a:r>
            <a:r>
              <a:rPr lang="ru-RU" sz="2400" dirty="0"/>
              <a:t>4 </a:t>
            </a:r>
            <a:r>
              <a:rPr lang="ru-RU" sz="2400" dirty="0" smtClean="0"/>
              <a:t>номеров передней </a:t>
            </a:r>
            <a:r>
              <a:rPr lang="ru-RU" sz="2400" dirty="0"/>
              <a:t>линии</a:t>
            </a:r>
            <a:r>
              <a:rPr lang="ru-RU" sz="2400" dirty="0" smtClean="0"/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изучение техники одиночного блокирования;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содействовать развитию основных функциональных </a:t>
            </a:r>
            <a:endParaRPr lang="ru-RU" sz="2400" dirty="0" smtClean="0"/>
          </a:p>
          <a:p>
            <a:r>
              <a:rPr lang="ru-RU" sz="2400" dirty="0" smtClean="0"/>
              <a:t>систем </a:t>
            </a:r>
            <a:r>
              <a:rPr lang="ru-RU" sz="2400" dirty="0"/>
              <a:t>организма </a:t>
            </a:r>
            <a:r>
              <a:rPr lang="ru-RU" sz="2400" dirty="0" smtClean="0"/>
              <a:t>и </a:t>
            </a:r>
            <a:r>
              <a:rPr lang="ru-RU" sz="2400" dirty="0"/>
              <a:t>укреплению здоровья</a:t>
            </a:r>
            <a:r>
              <a:rPr lang="ru-RU" sz="2400" dirty="0" smtClean="0"/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воспитание волевых качеств, игровой дисциплины </a:t>
            </a:r>
            <a:endParaRPr lang="ru-RU" sz="2400" dirty="0" smtClean="0"/>
          </a:p>
          <a:p>
            <a:r>
              <a:rPr lang="ru-RU" sz="2400" dirty="0" smtClean="0"/>
              <a:t>при </a:t>
            </a:r>
            <a:r>
              <a:rPr lang="ru-RU" sz="2400" dirty="0"/>
              <a:t>выполнении </a:t>
            </a:r>
            <a:r>
              <a:rPr lang="ru-RU" sz="2400" dirty="0" smtClean="0"/>
              <a:t>обучающих </a:t>
            </a:r>
            <a:r>
              <a:rPr lang="ru-RU" sz="2400" dirty="0"/>
              <a:t>задании.	</a:t>
            </a:r>
            <a:endParaRPr lang="ru-RU" sz="2400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  <a:p>
            <a:pPr marL="285750" indent="-285750">
              <a:buFont typeface="Arial" pitchFamily="34" charset="0"/>
              <a:buChar char="•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491561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Техника нападающего удара: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1.В момент постановки ноги в последнем шаге руки отведены назад, а с приставлением другой ноги руки резко идут вниз-вперед и вверх.</a:t>
            </a:r>
            <a:br>
              <a:rPr lang="ru-RU" dirty="0"/>
            </a:br>
            <a:endParaRPr lang="ru-RU" dirty="0"/>
          </a:p>
          <a:p>
            <a:r>
              <a:rPr lang="ru-RU" dirty="0"/>
              <a:t>2.Бьющая рука сгибается в локте, затем выпрямляется и резким движением направляется к мячу. Сначала выносится </a:t>
            </a:r>
            <a:r>
              <a:rPr lang="ru-RU" dirty="0" err="1"/>
              <a:t>предплечие</a:t>
            </a:r>
            <a:r>
              <a:rPr lang="ru-RU" dirty="0"/>
              <a:t>, а затем кисть.</a:t>
            </a:r>
            <a:br>
              <a:rPr lang="ru-RU" dirty="0"/>
            </a:br>
            <a:endParaRPr lang="ru-RU" dirty="0"/>
          </a:p>
          <a:p>
            <a:r>
              <a:rPr lang="ru-RU" dirty="0"/>
              <a:t>3.Кисть напряжена, рука прямая. Кисть накладывается на мяч сзади-сверху. При освоении техники уделять внимание не силе удара, а точности и согласованности.</a:t>
            </a:r>
            <a:br>
              <a:rPr lang="ru-RU" dirty="0"/>
            </a:br>
            <a:endParaRPr lang="ru-RU" dirty="0"/>
          </a:p>
          <a:p>
            <a:r>
              <a:rPr lang="ru-RU" dirty="0"/>
              <a:t>4. После удара мягко приземлиться на согнутые ноги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8294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нападающего удара:</a:t>
            </a:r>
            <a:endParaRPr lang="ru-RU" dirty="0"/>
          </a:p>
        </p:txBody>
      </p:sp>
      <p:pic>
        <p:nvPicPr>
          <p:cNvPr id="2050" name="Picture 2" descr="C:\Users\Stanislav\Desktop\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229600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30162" y="6034088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Рис.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4449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909" y="1637152"/>
            <a:ext cx="6336704" cy="4081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55976" y="6021288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Рис.2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4424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Техника одиночного блокирования: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33056"/>
          </a:xfrm>
        </p:spPr>
        <p:txBody>
          <a:bodyPr>
            <a:noAutofit/>
          </a:bodyPr>
          <a:lstStyle/>
          <a:p>
            <a:r>
              <a:rPr lang="ru-RU" dirty="0" smtClean="0"/>
              <a:t>В </a:t>
            </a:r>
            <a:r>
              <a:rPr lang="ru-RU" dirty="0"/>
              <a:t>прыжке волейболист выполняет замах бьющей рукой вверх и назад, прогибаясь в груди и пояснице. Тело напряжено и выгнуто, а ноги отведены назад. При этом особенно необходимо визуально постоянно держать на контроле мяч, а непосредственно перед ударом он должен находиться перед игроком на линии плеча бьющей руки. При ударе по мячу рука выпрямляется в локтевом суставе, а тело сгибается на выдохе, что способствует более эффективному его выполнению. Кисть в момент удара находится в напряженном состоянии и передает мячу силу </a:t>
            </a:r>
            <a:r>
              <a:rPr lang="ru-RU" dirty="0" smtClean="0"/>
              <a:t>удара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6761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Одиночное блокирование:</a:t>
            </a:r>
            <a:endParaRPr lang="ru-RU" dirty="0"/>
          </a:p>
        </p:txBody>
      </p:sp>
      <p:pic>
        <p:nvPicPr>
          <p:cNvPr id="4098" name="Picture 2" descr="C:\Users\Stanislav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698520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23928" y="580526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Рис. 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4401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tanislav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8229600" cy="3312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67944" y="580526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Рис. 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6306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одиночное блокирование в волейбол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12" y="908720"/>
            <a:ext cx="8208912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40822" y="6216816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Рис. 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98017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78</TotalTime>
  <Words>251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Ясность</vt:lpstr>
      <vt:lpstr>Презентация PowerPoint</vt:lpstr>
      <vt:lpstr>Цель урока:</vt:lpstr>
      <vt:lpstr>Техника нападающего удара:</vt:lpstr>
      <vt:lpstr>Пример нападающего удара:</vt:lpstr>
      <vt:lpstr>Презентация PowerPoint</vt:lpstr>
      <vt:lpstr>Техника одиночного блокирования: </vt:lpstr>
      <vt:lpstr>Одиночное блокирование:</vt:lpstr>
      <vt:lpstr>Презентация PowerPoint</vt:lpstr>
      <vt:lpstr>Презентация PowerPoint</vt:lpstr>
      <vt:lpstr>Волейбольная викторина: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Stanislav</dc:creator>
  <cp:lastModifiedBy>acer</cp:lastModifiedBy>
  <cp:revision>7</cp:revision>
  <dcterms:created xsi:type="dcterms:W3CDTF">2016-11-19T16:56:41Z</dcterms:created>
  <dcterms:modified xsi:type="dcterms:W3CDTF">2020-04-08T21:05:26Z</dcterms:modified>
</cp:coreProperties>
</file>