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7" r:id="rId2"/>
    <p:sldId id="258" r:id="rId3"/>
    <p:sldId id="270" r:id="rId4"/>
    <p:sldId id="271" r:id="rId5"/>
    <p:sldId id="259" r:id="rId6"/>
    <p:sldId id="260" r:id="rId7"/>
    <p:sldId id="261" r:id="rId8"/>
    <p:sldId id="27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03FD783-6255-4E8B-B9E8-C2E65D6A6EFB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B83D5EA-BBD3-4C1F-820E-E655060A5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4354-5AA2-4CCC-9299-5F3504F4351E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138FD-3F60-4459-8C0B-667B09EE3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C17FA-0ED1-41F3-9F3D-4A8A5C98F2D0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1168C-E091-4181-B312-7F612C754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ACDD5-9E30-48BD-9598-D0F40FBB1709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86BA1-CF1B-4897-B095-B232E2193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8415D4E-A3FB-4EF0-94FD-E916A1C47773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31D0A1-9521-407F-927F-661054964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46A29-90DF-4AD4-9C5F-FACC81983E6F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16EAD-366C-4884-866F-90A1D4B53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8BAF8-C4FF-4977-B9FF-422D90C667CB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B01C1-72F5-4777-B5EC-AEC9B3DB2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07DD6-DF78-4BDC-BCDE-BF10CF8E2655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21904-96ED-41A4-B2A0-1CCD4521D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C787AA0-F83F-4B08-BCA6-0C0FC2BD3A8A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2688180-708B-4352-84C7-211999335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CFDE0-F9D0-4A49-BBF0-F2B4A8611842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EE4B8-4277-4816-A3AD-6CC2B314E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C436625-FDE8-460A-88A1-0A69B0C0DA6F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179E3BA-0B8A-4B4D-B307-BD15A1DAC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A788F76-EC2F-4ABB-AF66-5164181671CA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537615-FFF1-490F-BECA-8D0D89682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9A8DA37-0FBD-4BDB-A642-D6F7705AFA10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FDD28F9-0F30-4319-B03D-871FB986E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7467600" cy="258286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  <a:br>
              <a:rPr lang="ru-RU" sz="3300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>
                <a:latin typeface="Times New Roman" pitchFamily="18" charset="0"/>
                <a:cs typeface="Times New Roman" pitchFamily="18" charset="0"/>
              </a:rPr>
              <a:t>что узнали.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чему научились.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Вычисления чисел в пределах второго десятка.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Решение необычных задач.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8313" y="3500438"/>
            <a:ext cx="7467600" cy="1143000"/>
          </a:xfrm>
          <a:prstGeom prst="rect">
            <a:avLst/>
          </a:prstGeom>
        </p:spPr>
        <p:txBody>
          <a:bodyPr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3000" cap="small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8435" name="Picture 2" descr="C:\Documents and Settings\Гужеля Александр Ник\Мои документы\подел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573463"/>
            <a:ext cx="35575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Содержимое 4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3463"/>
            <a:ext cx="33147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7467600" cy="18002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задача на логическое мышление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Курица стоя на одной ноге, весит 5 кг. Сколько она будет весить, если встанет на обе ноги?</a:t>
            </a: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2133600"/>
            <a:ext cx="3503612" cy="39036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7467600" cy="7254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Игра «Расшифруй телеграмму»</a:t>
            </a:r>
          </a:p>
        </p:txBody>
      </p:sp>
      <p:pic>
        <p:nvPicPr>
          <p:cNvPr id="19458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3068638"/>
            <a:ext cx="3956050" cy="3789362"/>
          </a:xfrm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25538"/>
            <a:ext cx="4110038" cy="417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4859338" y="1268413"/>
            <a:ext cx="3103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Домик круглый, домик белый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Домик был сначала целый,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А как треснул наконец,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Так и выскочил жилец.</a:t>
            </a:r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7467600" cy="581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Найди домик каждого цыплёнка.</a:t>
            </a: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620713"/>
            <a:ext cx="1871662" cy="1854200"/>
          </a:xfrm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4508500"/>
            <a:ext cx="1885950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221163"/>
            <a:ext cx="1871662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620713"/>
            <a:ext cx="1871662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620713"/>
            <a:ext cx="201612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2636838"/>
            <a:ext cx="199866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4652963"/>
            <a:ext cx="203358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68313" y="1773238"/>
            <a:ext cx="1366837" cy="5762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15 - 5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03575" y="1844675"/>
            <a:ext cx="1368425" cy="5762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13 - 10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867400" y="1844675"/>
            <a:ext cx="1368425" cy="5762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+ 1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32138" y="3789363"/>
            <a:ext cx="1368425" cy="5762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18 - 1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50825" y="5876925"/>
            <a:ext cx="1368425" cy="5762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 + 1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916238" y="5876925"/>
            <a:ext cx="1368425" cy="5762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 + 1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867400" y="5805488"/>
            <a:ext cx="1368425" cy="5762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+ 3</a:t>
            </a:r>
          </a:p>
        </p:txBody>
      </p:sp>
      <p:pic>
        <p:nvPicPr>
          <p:cNvPr id="1034" name="Picture 10" descr="C:\Documents and Settings\Гужеля Александр Ник\Мои документы\Мои рисунки\яйцо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1773238"/>
            <a:ext cx="1223962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979613" y="2133600"/>
            <a:ext cx="792162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pic>
        <p:nvPicPr>
          <p:cNvPr id="1035" name="Picture 11" descr="C:\Documents and Settings\Гужеля Александр Ник\Мои документы\Мои рисунки\яйцо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557338"/>
            <a:ext cx="12128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913313" y="1989138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1036" name="Picture 12" descr="C:\Documents and Settings\Гужеля Александр Ник\Мои документы\Мои рисунки\яйцо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1484313"/>
            <a:ext cx="12700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524750" y="1916113"/>
            <a:ext cx="792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11</a:t>
            </a:r>
          </a:p>
        </p:txBody>
      </p:sp>
      <p:pic>
        <p:nvPicPr>
          <p:cNvPr id="1037" name="Picture 13" descr="C:\Documents and Settings\Гужеля Александр Ник\Мои документы\Мои рисунки\яйцо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284538"/>
            <a:ext cx="1152525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C:\Documents and Settings\Гужеля Александр Ник\Мои документы\Мои рисунки\яйцо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4941888"/>
            <a:ext cx="13684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 descr="C:\Documents and Settings\Гужеля Александр Ник\Мои документы\Мои рисунки\яйцо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5216525"/>
            <a:ext cx="131762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C:\Documents and Settings\Гужеля Александр Ник\Мои документы\Мои рисунки\яйцо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5332413"/>
            <a:ext cx="1223962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787900" y="3644900"/>
            <a:ext cx="792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17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908175" y="5661025"/>
            <a:ext cx="863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4643438" y="5732463"/>
            <a:ext cx="865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740650" y="5445125"/>
            <a:ext cx="9350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3" grpId="0"/>
      <p:bldP spid="45" grpId="0"/>
      <p:bldP spid="50" grpId="0"/>
      <p:bldP spid="51" grpId="0"/>
      <p:bldP spid="52" grpId="0"/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7467600" cy="7254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прочитай телеграмму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8313" y="1052513"/>
          <a:ext cx="7931225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62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62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62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4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4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4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4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39750" y="3068638"/>
          <a:ext cx="7776865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5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4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4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4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4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4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468313" y="4941888"/>
            <a:ext cx="7467600" cy="1411287"/>
          </a:xfrm>
          <a:prstGeom prst="rect">
            <a:avLst/>
          </a:prstGeom>
        </p:spPr>
        <p:txBody>
          <a:bodyPr anchor="b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1200" cap="small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ключ:   10    3     17     20    13      11       12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1200" cap="small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</a:t>
            </a:r>
            <a:r>
              <a:rPr lang="ru-RU" sz="11200" cap="small" dirty="0" err="1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</a:t>
            </a:r>
            <a:r>
              <a:rPr lang="ru-RU" sz="11200" cap="small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;    о;     е;      г;     м;      </a:t>
            </a:r>
            <a:r>
              <a:rPr lang="ru-RU" sz="11200" cap="small" dirty="0" err="1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r>
              <a:rPr lang="ru-RU" sz="11200" cap="small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;        а.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5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71550" y="2060575"/>
            <a:ext cx="576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627313" y="1989138"/>
            <a:ext cx="504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4663" y="1989138"/>
            <a:ext cx="574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867400" y="1916113"/>
            <a:ext cx="504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451725" y="1916113"/>
            <a:ext cx="504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42988" y="3789363"/>
            <a:ext cx="4333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627313" y="3789363"/>
            <a:ext cx="504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211638" y="3789363"/>
            <a:ext cx="576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24525" y="3789363"/>
            <a:ext cx="5032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235825" y="3789363"/>
            <a:ext cx="649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575" y="549275"/>
            <a:ext cx="5545138" cy="110172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Замени каждое число суммой десятка и единиц по образцу</a:t>
            </a:r>
          </a:p>
        </p:txBody>
      </p:sp>
      <p:sp>
        <p:nvSpPr>
          <p:cNvPr id="2253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4075" y="6134100"/>
            <a:ext cx="6172200" cy="723900"/>
          </a:xfrm>
        </p:spPr>
        <p:txBody>
          <a:bodyPr/>
          <a:lstStyle/>
          <a:p>
            <a:endParaRPr lang="ru-RU"/>
          </a:p>
        </p:txBody>
      </p:sp>
      <p:pic>
        <p:nvPicPr>
          <p:cNvPr id="22531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28082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Овал 20"/>
          <p:cNvSpPr/>
          <p:nvPr/>
        </p:nvSpPr>
        <p:spPr>
          <a:xfrm>
            <a:off x="1835150" y="2205038"/>
            <a:ext cx="720725" cy="9366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22" name="Равно 21"/>
          <p:cNvSpPr/>
          <p:nvPr/>
        </p:nvSpPr>
        <p:spPr>
          <a:xfrm>
            <a:off x="2916238" y="2349500"/>
            <a:ext cx="647700" cy="647700"/>
          </a:xfrm>
          <a:prstGeom prst="mathEqual">
            <a:avLst>
              <a:gd name="adj1" fmla="val 23520"/>
              <a:gd name="adj2" fmla="val 186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851275" y="2133600"/>
            <a:ext cx="720725" cy="93503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24" name="Плюс 23"/>
          <p:cNvSpPr/>
          <p:nvPr/>
        </p:nvSpPr>
        <p:spPr>
          <a:xfrm>
            <a:off x="5076825" y="2205038"/>
            <a:ext cx="863600" cy="7191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443663" y="2060575"/>
            <a:ext cx="649287" cy="100806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6" name="Овал 25"/>
          <p:cNvSpPr/>
          <p:nvPr/>
        </p:nvSpPr>
        <p:spPr>
          <a:xfrm>
            <a:off x="1835150" y="3213100"/>
            <a:ext cx="720725" cy="9366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27" name="Равно 26"/>
          <p:cNvSpPr/>
          <p:nvPr/>
        </p:nvSpPr>
        <p:spPr>
          <a:xfrm>
            <a:off x="2916238" y="3213100"/>
            <a:ext cx="647700" cy="647700"/>
          </a:xfrm>
          <a:prstGeom prst="mathEqual">
            <a:avLst>
              <a:gd name="adj1" fmla="val 23520"/>
              <a:gd name="adj2" fmla="val 186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851275" y="3141663"/>
            <a:ext cx="720725" cy="93503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9" name="Плюс 28"/>
          <p:cNvSpPr/>
          <p:nvPr/>
        </p:nvSpPr>
        <p:spPr>
          <a:xfrm>
            <a:off x="5148263" y="3141663"/>
            <a:ext cx="792162" cy="7191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443663" y="3141663"/>
            <a:ext cx="649287" cy="93503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1" name="Овал 30"/>
          <p:cNvSpPr/>
          <p:nvPr/>
        </p:nvSpPr>
        <p:spPr>
          <a:xfrm>
            <a:off x="1835150" y="4221163"/>
            <a:ext cx="720725" cy="9366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17</a:t>
            </a:r>
          </a:p>
        </p:txBody>
      </p:sp>
      <p:sp>
        <p:nvSpPr>
          <p:cNvPr id="32" name="Овал 31"/>
          <p:cNvSpPr/>
          <p:nvPr/>
        </p:nvSpPr>
        <p:spPr>
          <a:xfrm>
            <a:off x="1835150" y="5373688"/>
            <a:ext cx="720725" cy="93503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  <p:sp>
        <p:nvSpPr>
          <p:cNvPr id="33" name="Равно 32"/>
          <p:cNvSpPr/>
          <p:nvPr/>
        </p:nvSpPr>
        <p:spPr>
          <a:xfrm>
            <a:off x="2916238" y="4292600"/>
            <a:ext cx="647700" cy="576263"/>
          </a:xfrm>
          <a:prstGeom prst="mathEqual">
            <a:avLst>
              <a:gd name="adj1" fmla="val 23520"/>
              <a:gd name="adj2" fmla="val 186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Равно 33"/>
          <p:cNvSpPr/>
          <p:nvPr/>
        </p:nvSpPr>
        <p:spPr>
          <a:xfrm>
            <a:off x="2916238" y="5516563"/>
            <a:ext cx="647700" cy="649287"/>
          </a:xfrm>
          <a:prstGeom prst="mathEqual">
            <a:avLst>
              <a:gd name="adj1" fmla="val 23520"/>
              <a:gd name="adj2" fmla="val 186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3851275" y="4221163"/>
            <a:ext cx="720725" cy="9366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6" name="Овал 35"/>
          <p:cNvSpPr/>
          <p:nvPr/>
        </p:nvSpPr>
        <p:spPr>
          <a:xfrm>
            <a:off x="3851275" y="5300663"/>
            <a:ext cx="720725" cy="9366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7" name="Плюс 36"/>
          <p:cNvSpPr/>
          <p:nvPr/>
        </p:nvSpPr>
        <p:spPr>
          <a:xfrm>
            <a:off x="5076825" y="4221163"/>
            <a:ext cx="935038" cy="72072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люс 37"/>
          <p:cNvSpPr/>
          <p:nvPr/>
        </p:nvSpPr>
        <p:spPr>
          <a:xfrm>
            <a:off x="5219700" y="5373688"/>
            <a:ext cx="792163" cy="7191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443663" y="4149725"/>
            <a:ext cx="649287" cy="100806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0" name="Овал 39"/>
          <p:cNvSpPr/>
          <p:nvPr/>
        </p:nvSpPr>
        <p:spPr>
          <a:xfrm>
            <a:off x="6443663" y="5229225"/>
            <a:ext cx="720725" cy="100806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Реши задачу: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Мама в корзину положила яйца. 2 яйца упали на стол. В корзине осталось лежать 13 яиц. Сколько яиц положила в корзину мама?</a:t>
            </a: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32138" y="2420938"/>
            <a:ext cx="2952750" cy="3565525"/>
          </a:xfrm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4941888"/>
            <a:ext cx="17795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Реши задачу: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Таня и Юля украшали вербную веточку, крашенными яйцами. Вместе они изготовили 16 яиц. Таня повесила 6 яиц. Сколько яиц повесит на веточку Юля?	</a:t>
            </a:r>
            <a:r>
              <a:rPr lang="ru-RU" dirty="0"/>
              <a:t>	</a:t>
            </a:r>
          </a:p>
        </p:txBody>
      </p:sp>
      <p:pic>
        <p:nvPicPr>
          <p:cNvPr id="24578" name="Picture 3" descr="C:\Documents and Settings\Гужеля Александр Ник\Мои документы\Мои рисунки\Безымянный 1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2492375"/>
            <a:ext cx="4876800" cy="4114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7467600" cy="581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/>
              <a:t>Проверь решение задачи.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908050"/>
            <a:ext cx="7467600" cy="298132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16 – 6 = 10 (я.)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Ответ: Юля повесила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           10 яиц.</a:t>
            </a:r>
          </a:p>
        </p:txBody>
      </p:sp>
      <p:pic>
        <p:nvPicPr>
          <p:cNvPr id="25603" name="Picture 2" descr="C:\Documents and Settings\Гужеля Александр Ник\Мои документы\Мои рисунки\поделка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573463"/>
            <a:ext cx="3024187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7467600" cy="8540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Узнай массу гуся и массу курицы.</a:t>
            </a: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1412875"/>
            <a:ext cx="4175125" cy="496728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4167</TotalTime>
  <Words>165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Schoolbook</vt:lpstr>
      <vt:lpstr>Times New Roman</vt:lpstr>
      <vt:lpstr>Wingdings</vt:lpstr>
      <vt:lpstr>Wingdings 2</vt:lpstr>
      <vt:lpstr>Эркер</vt:lpstr>
      <vt:lpstr>Тема урока:  что узнали. чему научились. Вычисления чисел в пределах второго десятка. Решение необычных задач.</vt:lpstr>
      <vt:lpstr>        Игра «Расшифруй телеграмму»</vt:lpstr>
      <vt:lpstr>Найди домик каждого цыплёнка.</vt:lpstr>
      <vt:lpstr>прочитай телеграмму</vt:lpstr>
      <vt:lpstr>Замени каждое число суммой десятка и единиц по образцу</vt:lpstr>
      <vt:lpstr>Реши задачу: Мама в корзину положила яйца. 2 яйца упали на стол. В корзине осталось лежать 13 яиц. Сколько яиц положила в корзину мама?</vt:lpstr>
      <vt:lpstr>Реши задачу: Таня и Юля украшали вербную веточку, крашенными яйцами. Вместе они изготовили 16 яиц. Таня повесила 6 яиц. Сколько яиц повесит на веточку Юля?  </vt:lpstr>
      <vt:lpstr>Проверь решение задачи.</vt:lpstr>
      <vt:lpstr>Узнай массу гуся и массу курицы.</vt:lpstr>
      <vt:lpstr>  задача на логическое мышление Курица стоя на одной ноге, весит 5 кг. Сколько она будет весить, если встанет на обе ноги?</vt:lpstr>
    </vt:vector>
  </TitlesOfParts>
  <Company>Домашний компьютер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Гужеля Александр Николаевич</dc:creator>
  <cp:lastModifiedBy>АРСЕНТЬЕВЫ</cp:lastModifiedBy>
  <cp:revision>247</cp:revision>
  <dcterms:created xsi:type="dcterms:W3CDTF">2012-04-04T17:49:56Z</dcterms:created>
  <dcterms:modified xsi:type="dcterms:W3CDTF">2020-04-08T19:43:45Z</dcterms:modified>
</cp:coreProperties>
</file>