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92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41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1227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994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6973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742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924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222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99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03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92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5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016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02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9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37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83679-E319-413B-BBDF-209191FC714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BC0050E-51AF-4440-BBD4-4BEF000A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3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9660" y="1449888"/>
            <a:ext cx="9725916" cy="2262781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Деление окружностей на равные части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6728" y="287226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Рисунки этого стиля всегда создаются черными чернилами на белой бумаге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9608" y="1710089"/>
            <a:ext cx="8915400" cy="3777622"/>
          </a:xfrm>
        </p:spPr>
        <p:txBody>
          <a:bodyPr/>
          <a:lstStyle/>
          <a:p>
            <a:pPr marL="0" indent="0" algn="r">
              <a:buNone/>
            </a:pPr>
            <a:r>
              <a:rPr lang="ru-RU" sz="3200" b="1" dirty="0">
                <a:solidFill>
                  <a:srgbClr val="002060"/>
                </a:solidFill>
              </a:rPr>
              <a:t>Метод рисования </a:t>
            </a:r>
            <a:r>
              <a:rPr lang="ru-RU" sz="3200" b="1" dirty="0" err="1">
                <a:solidFill>
                  <a:srgbClr val="002060"/>
                </a:solidFill>
              </a:rPr>
              <a:t>зендудла</a:t>
            </a:r>
            <a:r>
              <a:rPr lang="ru-RU" sz="3200" b="1" dirty="0">
                <a:solidFill>
                  <a:srgbClr val="002060"/>
                </a:solidFill>
              </a:rPr>
              <a:t> предполагает, что рисунок из штрихов и линий всё время повторяется в определённом порядке. Так возникает сложный узор.</a:t>
            </a:r>
          </a:p>
          <a:p>
            <a:pPr algn="r"/>
            <a:endParaRPr lang="ru-RU" dirty="0"/>
          </a:p>
          <a:p>
            <a:pPr marL="0" indent="0" algn="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69" y="152751"/>
            <a:ext cx="2793467" cy="3870609"/>
          </a:xfrm>
          <a:prstGeom prst="rect">
            <a:avLst/>
          </a:prstGeom>
        </p:spPr>
      </p:pic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990756" y="3104362"/>
            <a:ext cx="3311003" cy="459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Чем рисовать?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8483" y="1979596"/>
            <a:ext cx="8915400" cy="377762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Для этого не нужно ничего особенного:</a:t>
            </a:r>
          </a:p>
          <a:p>
            <a:pPr algn="r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Маркер, </a:t>
            </a:r>
            <a:r>
              <a:rPr lang="ru-RU" sz="3200" dirty="0" err="1" smtClean="0">
                <a:solidFill>
                  <a:srgbClr val="002060"/>
                </a:solidFill>
              </a:rPr>
              <a:t>линер</a:t>
            </a:r>
            <a:r>
              <a:rPr lang="ru-RU" sz="3200" dirty="0" smtClean="0">
                <a:solidFill>
                  <a:srgbClr val="002060"/>
                </a:solidFill>
              </a:rPr>
              <a:t>, роллер, капиллярная, шариковая или </a:t>
            </a:r>
            <a:r>
              <a:rPr lang="ru-RU" sz="3200" dirty="0" err="1" smtClean="0">
                <a:solidFill>
                  <a:srgbClr val="002060"/>
                </a:solidFill>
              </a:rPr>
              <a:t>гелевая</a:t>
            </a:r>
            <a:r>
              <a:rPr lang="ru-RU" sz="3200" dirty="0" smtClean="0">
                <a:solidFill>
                  <a:srgbClr val="002060"/>
                </a:solidFill>
              </a:rPr>
              <a:t> ручка.</a:t>
            </a:r>
          </a:p>
          <a:p>
            <a:pPr algn="r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Если вы захотите дополнить рисунок тенями или оттенками – пригодится простой мягкий карандаш.</a:t>
            </a:r>
          </a:p>
          <a:p>
            <a:pPr algn="r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Для раскрашивания можно использовать любые средства.</a:t>
            </a:r>
          </a:p>
          <a:p>
            <a:pPr algn="r"/>
            <a:endParaRPr lang="ru-RU" sz="3200" dirty="0" smtClean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879" y="0"/>
            <a:ext cx="3367904" cy="34915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879" y="3782729"/>
            <a:ext cx="4143715" cy="299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14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0"/>
          <a:stretch/>
        </p:blipFill>
        <p:spPr>
          <a:xfrm>
            <a:off x="8614077" y="3429000"/>
            <a:ext cx="3214934" cy="3257233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8719" y="2694296"/>
            <a:ext cx="3804521" cy="3991937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7"/>
          <a:stretch/>
        </p:blipFill>
        <p:spPr>
          <a:xfrm>
            <a:off x="7057860" y="34977"/>
            <a:ext cx="3419295" cy="3496507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270" y="111979"/>
            <a:ext cx="4237829" cy="4120671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8391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297" y="1905000"/>
            <a:ext cx="4739829" cy="47964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2883" y="254695"/>
            <a:ext cx="8915400" cy="3777622"/>
          </a:xfrm>
        </p:spPr>
        <p:txBody>
          <a:bodyPr/>
          <a:lstStyle/>
          <a:p>
            <a:pPr marL="0" indent="0" algn="r">
              <a:buNone/>
            </a:pPr>
            <a:r>
              <a:rPr lang="ru-RU" sz="3600" b="1" dirty="0">
                <a:solidFill>
                  <a:srgbClr val="002060"/>
                </a:solidFill>
              </a:rPr>
              <a:t>Окружностью называется замкнутая кривая линия, каждая точка </a:t>
            </a:r>
            <a:r>
              <a:rPr lang="ru-RU" sz="3600" b="1" dirty="0" smtClean="0">
                <a:solidFill>
                  <a:srgbClr val="002060"/>
                </a:solidFill>
              </a:rPr>
              <a:t>которой </a:t>
            </a:r>
            <a:r>
              <a:rPr lang="ru-RU" sz="3600" b="1" dirty="0">
                <a:solidFill>
                  <a:srgbClr val="002060"/>
                </a:solidFill>
              </a:rPr>
              <a:t>расположена на одинаковом расстоянии от одной точки 0, </a:t>
            </a:r>
            <a:r>
              <a:rPr lang="ru-RU" sz="3600" b="1" dirty="0" smtClean="0">
                <a:solidFill>
                  <a:srgbClr val="002060"/>
                </a:solidFill>
              </a:rPr>
              <a:t>называемой </a:t>
            </a:r>
            <a:r>
              <a:rPr lang="ru-RU" sz="3600" b="1" u="sng" dirty="0">
                <a:solidFill>
                  <a:srgbClr val="002060"/>
                </a:solidFill>
              </a:rPr>
              <a:t>центром.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r"/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2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12" t="2016" r="2653" b="1295"/>
          <a:stretch/>
        </p:blipFill>
        <p:spPr>
          <a:xfrm>
            <a:off x="150313" y="1472832"/>
            <a:ext cx="5235880" cy="514402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3866" y="104384"/>
            <a:ext cx="8915400" cy="377762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>
                <a:solidFill>
                  <a:srgbClr val="002060"/>
                </a:solidFill>
              </a:rPr>
              <a:t>Прямые линии, соединяющие любую точку окружности с ее центром, называются </a:t>
            </a:r>
            <a:r>
              <a:rPr lang="ru-RU" sz="3200" b="1" u="sng" dirty="0">
                <a:solidFill>
                  <a:srgbClr val="002060"/>
                </a:solidFill>
              </a:rPr>
              <a:t>радиусами (R)</a:t>
            </a:r>
            <a:r>
              <a:rPr lang="ru-RU" sz="3200" b="1" dirty="0">
                <a:solidFill>
                  <a:srgbClr val="002060"/>
                </a:solidFill>
              </a:rPr>
              <a:t>.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Прямая </a:t>
            </a:r>
            <a:r>
              <a:rPr lang="ru-RU" sz="3200" b="1" dirty="0">
                <a:solidFill>
                  <a:srgbClr val="002060"/>
                </a:solidFill>
              </a:rPr>
              <a:t>AB, соединяющая две точки </a:t>
            </a:r>
            <a:r>
              <a:rPr lang="ru-RU" sz="3200" b="1" dirty="0" smtClean="0">
                <a:solidFill>
                  <a:srgbClr val="002060"/>
                </a:solidFill>
              </a:rPr>
              <a:t>окружности </a:t>
            </a:r>
            <a:r>
              <a:rPr lang="ru-RU" sz="3200" b="1" dirty="0">
                <a:solidFill>
                  <a:srgbClr val="002060"/>
                </a:solidFill>
              </a:rPr>
              <a:t>и проходящая через ее центр (0) называется </a:t>
            </a:r>
            <a:r>
              <a:rPr lang="ru-RU" sz="3200" b="1" u="sng" dirty="0">
                <a:solidFill>
                  <a:srgbClr val="002060"/>
                </a:solidFill>
              </a:rPr>
              <a:t>диаметром (D).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097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47" y="1541746"/>
            <a:ext cx="5236918" cy="5139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8706" y="260856"/>
            <a:ext cx="8911687" cy="16556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Части окружности называются </a:t>
            </a:r>
            <a:r>
              <a:rPr lang="ru-RU" b="1" u="sng" dirty="0">
                <a:solidFill>
                  <a:srgbClr val="002060"/>
                </a:solidFill>
              </a:rPr>
              <a:t>дугами.</a:t>
            </a:r>
            <a:r>
              <a:rPr lang="ru-RU" b="1" dirty="0">
                <a:solidFill>
                  <a:srgbClr val="002060"/>
                </a:solidFill>
              </a:rPr>
              <a:t> Прямая CD, соединяющая две точки на окружности, называется </a:t>
            </a:r>
            <a:r>
              <a:rPr lang="ru-RU" b="1" u="sng" dirty="0">
                <a:solidFill>
                  <a:srgbClr val="002060"/>
                </a:solidFill>
              </a:rPr>
              <a:t>хордой.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1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56" y="1718627"/>
            <a:ext cx="5243014" cy="5139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0313" y="131403"/>
            <a:ext cx="8911687" cy="4064816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</a:rPr>
              <a:t>Прямая MN, которая имеет только одну общую точку с окружностью называется </a:t>
            </a:r>
            <a:r>
              <a:rPr lang="ru-RU" b="1" u="sng" dirty="0" smtClean="0">
                <a:solidFill>
                  <a:srgbClr val="002060"/>
                </a:solidFill>
              </a:rPr>
              <a:t>касательной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Часть </a:t>
            </a:r>
            <a:r>
              <a:rPr lang="ru-RU" b="1" dirty="0">
                <a:solidFill>
                  <a:srgbClr val="002060"/>
                </a:solidFill>
              </a:rPr>
              <a:t>круга, ограниченная </a:t>
            </a:r>
            <a:r>
              <a:rPr lang="ru-RU" b="1" u="sng" dirty="0">
                <a:solidFill>
                  <a:srgbClr val="002060"/>
                </a:solidFill>
              </a:rPr>
              <a:t>хордой</a:t>
            </a:r>
            <a:r>
              <a:rPr lang="ru-RU" b="1" dirty="0">
                <a:solidFill>
                  <a:srgbClr val="002060"/>
                </a:solidFill>
              </a:rPr>
              <a:t> CD и </a:t>
            </a:r>
            <a:r>
              <a:rPr lang="ru-RU" b="1" u="sng" dirty="0">
                <a:solidFill>
                  <a:srgbClr val="002060"/>
                </a:solidFill>
              </a:rPr>
              <a:t>дугой,</a:t>
            </a:r>
            <a:r>
              <a:rPr lang="ru-RU" b="1" dirty="0">
                <a:solidFill>
                  <a:srgbClr val="002060"/>
                </a:solidFill>
              </a:rPr>
              <a:t> называется </a:t>
            </a:r>
            <a:r>
              <a:rPr lang="ru-RU" b="1" u="sng" dirty="0" smtClean="0">
                <a:solidFill>
                  <a:srgbClr val="002060"/>
                </a:solidFill>
              </a:rPr>
              <a:t>сегментом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Часть </a:t>
            </a:r>
            <a:r>
              <a:rPr lang="ru-RU" b="1" dirty="0">
                <a:solidFill>
                  <a:srgbClr val="002060"/>
                </a:solidFill>
              </a:rPr>
              <a:t>круга, ограниченная двумя радиусами и дугой, называется сектором.</a:t>
            </a:r>
          </a:p>
        </p:txBody>
      </p:sp>
    </p:spTree>
    <p:extLst>
      <p:ext uri="{BB962C8B-B14F-4D97-AF65-F5344CB8AC3E}">
        <p14:creationId xmlns:p14="http://schemas.microsoft.com/office/powerpoint/2010/main" val="231103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21" y="1718627"/>
            <a:ext cx="5243014" cy="51393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6076" y="386116"/>
            <a:ext cx="8911687" cy="216919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</a:rPr>
              <a:t>Две взаимно </a:t>
            </a:r>
            <a:r>
              <a:rPr lang="ru-RU" b="1" dirty="0" smtClean="0">
                <a:solidFill>
                  <a:srgbClr val="002060"/>
                </a:solidFill>
              </a:rPr>
              <a:t>перпендикулярные </a:t>
            </a:r>
            <a:r>
              <a:rPr lang="ru-RU" b="1" dirty="0">
                <a:solidFill>
                  <a:srgbClr val="002060"/>
                </a:solidFill>
              </a:rPr>
              <a:t>(горизонтальная и вертикальная) линии, пересекающиеся в центре </a:t>
            </a:r>
            <a:r>
              <a:rPr lang="ru-RU" b="1" dirty="0" smtClean="0">
                <a:solidFill>
                  <a:srgbClr val="002060"/>
                </a:solidFill>
              </a:rPr>
              <a:t>окружности</a:t>
            </a:r>
            <a:r>
              <a:rPr lang="ru-RU" b="1" dirty="0">
                <a:solidFill>
                  <a:srgbClr val="002060"/>
                </a:solidFill>
              </a:rPr>
              <a:t>, называются </a:t>
            </a:r>
            <a:r>
              <a:rPr lang="ru-RU" b="1" u="sng" dirty="0">
                <a:solidFill>
                  <a:srgbClr val="002060"/>
                </a:solidFill>
              </a:rPr>
              <a:t>осями.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9628" y="2797479"/>
            <a:ext cx="8915400" cy="377762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93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то циркуля рейсшины треугольника карандашо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032" y="2366777"/>
            <a:ext cx="2784662" cy="278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фото циркуля рейсшины треугольника карандашо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62" y="751776"/>
            <a:ext cx="3000001" cy="16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8784" y="480674"/>
            <a:ext cx="8911687" cy="4423879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</a:rPr>
              <a:t>Деление окружности на равные части включает в себя такие </a:t>
            </a:r>
            <a:r>
              <a:rPr lang="ru-RU" b="1" dirty="0" smtClean="0">
                <a:solidFill>
                  <a:srgbClr val="002060"/>
                </a:solidFill>
              </a:rPr>
              <a:t>построения</a:t>
            </a:r>
            <a:r>
              <a:rPr lang="ru-RU" b="1" dirty="0">
                <a:solidFill>
                  <a:srgbClr val="002060"/>
                </a:solidFill>
              </a:rPr>
              <a:t>, как деление отрезков, дуг </a:t>
            </a:r>
            <a:r>
              <a:rPr lang="ru-RU" b="1" dirty="0" smtClean="0">
                <a:solidFill>
                  <a:srgbClr val="002060"/>
                </a:solidFill>
              </a:rPr>
              <a:t>окружностей </a:t>
            </a:r>
            <a:r>
              <a:rPr lang="ru-RU" b="1" dirty="0">
                <a:solidFill>
                  <a:srgbClr val="002060"/>
                </a:solidFill>
              </a:rPr>
              <a:t>и углов, а также построение правильных многоугольников. </a:t>
            </a:r>
            <a:r>
              <a:rPr lang="ru-RU" b="1" dirty="0" smtClean="0">
                <a:solidFill>
                  <a:srgbClr val="002060"/>
                </a:solidFill>
              </a:rPr>
              <a:t>Деление </a:t>
            </a:r>
            <a:r>
              <a:rPr lang="ru-RU" b="1" dirty="0">
                <a:solidFill>
                  <a:srgbClr val="002060"/>
                </a:solidFill>
              </a:rPr>
              <a:t>окружностей и дуг </a:t>
            </a:r>
            <a:r>
              <a:rPr lang="ru-RU" b="1" dirty="0" smtClean="0">
                <a:solidFill>
                  <a:srgbClr val="002060"/>
                </a:solidFill>
              </a:rPr>
              <a:t>осуществляется </a:t>
            </a:r>
            <a:r>
              <a:rPr lang="ru-RU" b="1" dirty="0">
                <a:solidFill>
                  <a:srgbClr val="002060"/>
                </a:solidFill>
              </a:rPr>
              <a:t>при помощи циркуля, рейсшины и угольников.</a:t>
            </a:r>
          </a:p>
        </p:txBody>
      </p:sp>
      <p:pic>
        <p:nvPicPr>
          <p:cNvPr id="1026" name="Picture 2" descr="Картинки по запросу фото циркуля рейсшины треугольника карандашом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8875" y="5151439"/>
            <a:ext cx="5528049" cy="163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фото циркуля рейсшины треугольника карандашом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8446" y="4555892"/>
            <a:ext cx="3502025" cy="198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39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833" y="0"/>
            <a:ext cx="3792575" cy="38227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0313" y="65809"/>
            <a:ext cx="8911687" cy="128089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Деление окружностей на 3,4,5,6,8 равных частей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9594" y="1324464"/>
            <a:ext cx="4145018" cy="44040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3923" y="3000025"/>
            <a:ext cx="4002929" cy="385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1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62097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Декоративное оформление окружностей в технике ЗЕНДУДЛ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0219" y="1540189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u="sng" dirty="0" err="1" smtClean="0"/>
              <a:t>Зендудл</a:t>
            </a:r>
            <a:r>
              <a:rPr lang="ru-RU" sz="2800" dirty="0" smtClean="0"/>
              <a:t> – это абстрактный рисунок на </a:t>
            </a:r>
            <a:r>
              <a:rPr lang="ru-RU" sz="2800" dirty="0"/>
              <a:t>о</a:t>
            </a:r>
            <a:r>
              <a:rPr lang="ru-RU" sz="2800" dirty="0" smtClean="0"/>
              <a:t>снове повторяющихся узоров</a:t>
            </a:r>
          </a:p>
          <a:p>
            <a:pPr marL="0" indent="0">
              <a:buNone/>
            </a:pPr>
            <a:endParaRPr lang="ru-RU" sz="2800" dirty="0"/>
          </a:p>
          <a:p>
            <a:pPr marL="0" indent="0" algn="r">
              <a:buNone/>
            </a:pPr>
            <a:r>
              <a:rPr lang="ru-RU" sz="2800" b="1" u="sng" dirty="0" err="1" smtClean="0"/>
              <a:t>Зендудл</a:t>
            </a:r>
            <a:r>
              <a:rPr lang="ru-RU" sz="2800" dirty="0" smtClean="0"/>
              <a:t> образовано от двух слов: «</a:t>
            </a:r>
            <a:r>
              <a:rPr lang="ru-RU" sz="2800" dirty="0" err="1" smtClean="0"/>
              <a:t>зен</a:t>
            </a:r>
            <a:r>
              <a:rPr lang="ru-RU" sz="2800" dirty="0" smtClean="0"/>
              <a:t>» (или «дзен») – успокоить душу и мысли, найти свою середину; и «</a:t>
            </a:r>
            <a:r>
              <a:rPr lang="ru-RU" sz="2800" dirty="0" err="1" smtClean="0"/>
              <a:t>дудл</a:t>
            </a:r>
            <a:r>
              <a:rPr lang="ru-RU" sz="2800" dirty="0" smtClean="0"/>
              <a:t>» - англ. слово «писать неразборчиво», «рисовать каракули».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006" y="162097"/>
            <a:ext cx="2290812" cy="3017393"/>
          </a:xfrm>
          <a:prstGeom prst="rect">
            <a:avLst/>
          </a:prstGeom>
        </p:spPr>
      </p:pic>
      <p:pic>
        <p:nvPicPr>
          <p:cNvPr id="2050" name="Picture 2" descr="Картинки по запросу фото  зендудл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3132" y="3280682"/>
            <a:ext cx="2192559" cy="288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14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119</TotalTime>
  <Words>288</Words>
  <Application>Microsoft Office PowerPoint</Application>
  <PresentationFormat>Широкоэкранный</PresentationFormat>
  <Paragraphs>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Деление окружностей на равные части</vt:lpstr>
      <vt:lpstr>Презентация PowerPoint</vt:lpstr>
      <vt:lpstr>Презентация PowerPoint</vt:lpstr>
      <vt:lpstr>Части окружности называются дугами. Прямая CD, соединяющая две точки на окружности, называется хордой.  </vt:lpstr>
      <vt:lpstr>Прямая MN, которая имеет только одну общую точку с окружностью называется касательной.  Часть круга, ограниченная хордой CD и дугой, называется сегментом.  Часть круга, ограниченная двумя радиусами и дугой, называется сектором.</vt:lpstr>
      <vt:lpstr>Две взаимно перпендикулярные (горизонтальная и вертикальная) линии, пересекающиеся в центре окружности, называются осями.</vt:lpstr>
      <vt:lpstr>Деление окружности на равные части включает в себя такие построения, как деление отрезков, дуг окружностей и углов, а также построение правильных многоугольников. Деление окружностей и дуг осуществляется при помощи циркуля, рейсшины и угольников.</vt:lpstr>
      <vt:lpstr>Деление окружностей на 3,4,5,6,8 равных частей</vt:lpstr>
      <vt:lpstr>Декоративное оформление окружностей в технике ЗЕНДУДЛ</vt:lpstr>
      <vt:lpstr>Рисунки этого стиля всегда создаются черными чернилами на белой бумаге</vt:lpstr>
      <vt:lpstr>Чем рисовать?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окружностей на равные части</dc:title>
  <dc:creator>Пользователь</dc:creator>
  <cp:lastModifiedBy>Пользователь</cp:lastModifiedBy>
  <cp:revision>12</cp:revision>
  <dcterms:created xsi:type="dcterms:W3CDTF">2016-12-06T03:58:24Z</dcterms:created>
  <dcterms:modified xsi:type="dcterms:W3CDTF">2020-04-08T07:11:40Z</dcterms:modified>
</cp:coreProperties>
</file>