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585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50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8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17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75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92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80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2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57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302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25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18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768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Всемирный день памяти жертв СПИДа отмечается ежегодно в третье воскресенье </a:t>
            </a:r>
            <a:r>
              <a:rPr lang="ru-RU" sz="2400" b="1" dirty="0" smtClean="0">
                <a:solidFill>
                  <a:schemeClr val="bg1"/>
                </a:solidFill>
              </a:rPr>
              <a:t>мая.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16832"/>
            <a:ext cx="6768752" cy="4224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1215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Энтони </a:t>
            </a:r>
            <a:r>
              <a:rPr lang="ru-RU" sz="5400" dirty="0" err="1" smtClean="0">
                <a:solidFill>
                  <a:schemeClr val="bg1"/>
                </a:solidFill>
              </a:rPr>
              <a:t>Перкинс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268760"/>
            <a:ext cx="4176464" cy="5036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24744"/>
            <a:ext cx="4644008" cy="573325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Этот голливудский актер считал, что его главная работа - роль в хичкоковском триллере под названием «</a:t>
            </a:r>
            <a:r>
              <a:rPr lang="ru-RU" sz="2000" b="1" dirty="0" err="1" smtClean="0">
                <a:solidFill>
                  <a:schemeClr val="bg1"/>
                </a:solidFill>
              </a:rPr>
              <a:t>Психо</a:t>
            </a:r>
            <a:r>
              <a:rPr lang="ru-RU" sz="2000" b="1" dirty="0" smtClean="0">
                <a:solidFill>
                  <a:schemeClr val="bg1"/>
                </a:solidFill>
              </a:rPr>
              <a:t>». </a:t>
            </a:r>
            <a:r>
              <a:rPr lang="ru-RU" sz="2000" b="1" dirty="0" err="1" smtClean="0">
                <a:solidFill>
                  <a:schemeClr val="bg1"/>
                </a:solidFill>
              </a:rPr>
              <a:t>Перкинс</a:t>
            </a:r>
            <a:r>
              <a:rPr lang="ru-RU" sz="2000" b="1" dirty="0" smtClean="0">
                <a:solidFill>
                  <a:schemeClr val="bg1"/>
                </a:solidFill>
              </a:rPr>
              <a:t> был многократным претендентом на престижную премию «Оскар». Также в свое время он получил «Золотую пальмовую ветвь». Однако после такой блистательной игры в кино его карьера пошла далеко не в гору. Он был вынужден сниматься лишь в низкобюджетных фильмах. Кроме того, </a:t>
            </a:r>
            <a:r>
              <a:rPr lang="ru-RU" sz="2000" b="1" dirty="0" err="1" smtClean="0">
                <a:solidFill>
                  <a:schemeClr val="bg1"/>
                </a:solidFill>
              </a:rPr>
              <a:t>Перкинс</a:t>
            </a:r>
            <a:r>
              <a:rPr lang="ru-RU" sz="2000" b="1" dirty="0" smtClean="0">
                <a:solidFill>
                  <a:schemeClr val="bg1"/>
                </a:solidFill>
              </a:rPr>
              <a:t> неоднократно рассказывал о своей бисексуальности. И, видимо, смертельный вирус он получил половым путем. Его не стало в 1992-м. 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86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Юрий Егоров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052736"/>
            <a:ext cx="3672408" cy="5480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24744"/>
            <a:ext cx="4613564" cy="573325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Пианист Юрий Егоров родился в столице Татарии. Будучи уже известным музыкантом, во время итальянских гастролей, которые проходили в 1976-м, он решил остаться там, запросив политического убежища. Власти Италии ответили ему согласием. Среди причин бегства из Советского Союза Егоров назвал запрет играть ряд музыкальных произведений, к примеру, Шенберга или </a:t>
            </a:r>
            <a:r>
              <a:rPr lang="ru-RU" sz="1800" b="1" dirty="0" err="1" smtClean="0">
                <a:solidFill>
                  <a:schemeClr val="bg1"/>
                </a:solidFill>
              </a:rPr>
              <a:t>Штокхаузена</a:t>
            </a:r>
            <a:r>
              <a:rPr lang="ru-RU" sz="1800" b="1" dirty="0" smtClean="0">
                <a:solidFill>
                  <a:schemeClr val="bg1"/>
                </a:solidFill>
              </a:rPr>
              <a:t>. Оформив новые документы, Егоров перебрался в Голландию, так как страна спокойно относилась к гомосексуалистам. Тем более сам маэстро предпочитал как раз представителей сильного пола. Пианист пополнил список российских знаменитостей, умерших от СПИДа в середине весны 1988-го в столице Нидерландов. 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Eazy</a:t>
            </a:r>
            <a:r>
              <a:rPr lang="ru-RU" sz="5400" dirty="0" smtClean="0">
                <a:solidFill>
                  <a:schemeClr val="bg1"/>
                </a:solidFill>
              </a:rPr>
              <a:t>-E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196752"/>
            <a:ext cx="3528392" cy="5101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24744"/>
            <a:ext cx="4932040" cy="573325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Эрик Райт был одним из популярнейших рэп-исполнителей первой половины 90-х. Зачастую его именуют крестным отцом «</a:t>
            </a:r>
            <a:r>
              <a:rPr lang="ru-RU" sz="1800" b="1" dirty="0" err="1" smtClean="0">
                <a:solidFill>
                  <a:schemeClr val="bg1"/>
                </a:solidFill>
              </a:rPr>
              <a:t>гангста</a:t>
            </a:r>
            <a:r>
              <a:rPr lang="ru-RU" sz="1800" b="1" dirty="0" smtClean="0">
                <a:solidFill>
                  <a:schemeClr val="bg1"/>
                </a:solidFill>
              </a:rPr>
              <a:t>-рэпа». Акулы пера утверждают, что Райт смог бы сделать еще много музыкальных «открытий», если бы не его смерть. Он скончался в тридцатилетнем возрасте. Его госпитализировали в 1995-м. Врачи подозревали у него астму. Но после тщательного обследования ему диагностировали СПИД. При этом заболевание было уже в последней стадии. Музыканту становилось хуже и хуже. В марте он публично объявил о своей болезни и через десять дней скончался. Райта похоронили в гробу из золота. Кстати, он не успел закончить свой последний альбом. Однако сподвижники помогли в доработке, и релиз был издан через год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1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343" y="1844824"/>
            <a:ext cx="6948264" cy="463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139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548680"/>
            <a:ext cx="3194243" cy="5545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4355976" cy="68580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Первые мероприятия в честь памятной даты прошли в 1983 году в Сан-Франциско. Их поддержали многие страны.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В память о жертвах недуга в 1991 году художник Фрэнк </a:t>
            </a:r>
            <a:r>
              <a:rPr lang="ru-RU" sz="2000" b="1" dirty="0" err="1" smtClean="0">
                <a:solidFill>
                  <a:schemeClr val="bg1"/>
                </a:solidFill>
              </a:rPr>
              <a:t>Мур</a:t>
            </a:r>
            <a:r>
              <a:rPr lang="ru-RU" sz="2000" b="1" dirty="0" smtClean="0">
                <a:solidFill>
                  <a:schemeClr val="bg1"/>
                </a:solidFill>
              </a:rPr>
              <a:t> создал символ в виде красной ленты. Ее прикалывают к одежде.</a:t>
            </a:r>
          </a:p>
          <a:p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Цели праздника – почтить память жертв СПИДа, информировать общество о механизмах передачи ВИЧ, методах защиты от инфекции и своевременном диагностировании недуга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6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Фредди Меркьюри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9" y="1340768"/>
            <a:ext cx="3516456" cy="4921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4758" y="1052736"/>
            <a:ext cx="5152822" cy="5805264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Легендарный </a:t>
            </a:r>
            <a:r>
              <a:rPr lang="ru-RU" sz="2000" b="1" dirty="0" err="1" smtClean="0">
                <a:solidFill>
                  <a:schemeClr val="bg1"/>
                </a:solidFill>
              </a:rPr>
              <a:t>фронтмен</a:t>
            </a:r>
            <a:r>
              <a:rPr lang="ru-RU" sz="2000" b="1" dirty="0" smtClean="0">
                <a:solidFill>
                  <a:schemeClr val="bg1"/>
                </a:solidFill>
              </a:rPr>
              <a:t> коллектива </a:t>
            </a:r>
            <a:r>
              <a:rPr lang="ru-RU" sz="2000" b="1" dirty="0" err="1" smtClean="0">
                <a:solidFill>
                  <a:schemeClr val="bg1"/>
                </a:solidFill>
              </a:rPr>
              <a:t>Queen</a:t>
            </a:r>
            <a:r>
              <a:rPr lang="ru-RU" sz="2000" b="1" dirty="0" smtClean="0">
                <a:solidFill>
                  <a:schemeClr val="bg1"/>
                </a:solidFill>
              </a:rPr>
              <a:t> Фредди Меркьюри, пожалуй, является самой известной персоной из этого нескончаемого печального списка. Певец узнал о своей болезни в 1986-м, после чего группа перестала гастролировать, а сами поклонники находились в полном неведении о самочувствии кумира. Несмотря на болезнь, Меркьюри успел записать три пластинки для группы. В самом начале 90-х активно муссировались слухи о состоянии музыканта. Его фанаты заметили, что он сильно похудел, да и вообще внешне изменился. Официально о своем недуге певец проинформировал публику в конце ноября 1991-го. А на следующий день блистательного маэстро не стало. Причиной смерти была бронхопневмония, которая начала развиваться на фоне СПИДа. На сбережения Меркьюри в свое время создали благотворительный фонд, который функционирует и поныне. Он оказывает помощь тем людям, которые страдают от СПИДа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Рудольф Нуриев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896" y="1412776"/>
            <a:ext cx="4058793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4860032" cy="587727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Великолепный танцор Рудольф Нуриев прославился не только на территории СССР, но и в западных странах. Он жил в гражданском браке с артистом балета из Дании, который скончался в 1986-м. А за 2 года до этого у Нуриева диагностировали ВИЧ. Как выясняется, он носил в себе этот страшный вирус уже целых четыре года. О своем заболевании танцор поведал лишь самым близким друзьям. Многие люди из его окружения совершенно не знали о его проблемах вплоть до кончины. Нуриев лечился инъекционным препаратом. Его нужно было вводить ежедневно. Но организм танцора не выдержал, и он решил отказаться от такой терапии. Через четыре года самочувствие Нуриева ухудшилось. Тогда ему прописали один из экспериментальных препаратов. К сожалению, лекарство не имело должного эффекта, и в начале января 1993-го артист скончался. 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35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Айзек Азимов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0"/>
            <a:ext cx="4247652" cy="5252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08721"/>
            <a:ext cx="4644008" cy="5949280"/>
          </a:xfrm>
        </p:spPr>
        <p:txBody>
          <a:bodyPr>
            <a:no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Айзек Азимов был биохимиком и писателем. Из-под его пера вышли великолепные фантастические книги. Среди них – «Сами боги» и «Двухсотлетний человек». Страшный вирус проник в его организм, когда он оперировался на сердце в 1983-м. На протяжении длительного времени он совершенно не подозревал о своей смертельной болезни. В 1989-м он лег в больницу, чтобы сделать повторную операцию на сердце. Тогда он и узнал, что инфицирован. А консилиум врачей решил отменить предстоящее хирургическое вмешательство. Писатель не стал сообщать о своем заболевании. Он скрывал до последнего. Его не стало в 1992-м. Кстати, супруга фантаста поведала общественности о настоящей причине смерти писателя через десять лет. В начале 90-х отношение к болезни было негативным. Чтобы не очернить память творца, родственники не стали раскрывать его смертельный диагноз. </a:t>
            </a:r>
            <a:endParaRPr lang="ru-RU" sz="1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0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Рок Хадсон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052736"/>
            <a:ext cx="3776124" cy="5456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052736"/>
            <a:ext cx="5076056" cy="5805264"/>
          </a:xfrm>
        </p:spPr>
        <p:txBody>
          <a:bodyPr>
            <a:noAutofit/>
          </a:bodyPr>
          <a:lstStyle/>
          <a:p>
            <a:r>
              <a:rPr lang="ru-RU" sz="1900" b="1" dirty="0" smtClean="0">
                <a:solidFill>
                  <a:schemeClr val="bg1"/>
                </a:solidFill>
              </a:rPr>
              <a:t>Хадсон был известным американским актером. Ценители кино прекрасно помнят его по таким великолепным картинам, как «Очаровательное наваждение» и «Все, что позволят небеса». К сожалению, он оказался одним из первых известных людей, которые умерли от «чумы двадцатого столетия». У актера обнаружили вирус в 1983-м. В эти времена планета только начала узнавать о том, что существует такая смертельная болезнь. Несмотря на прогрессирующее заболевание, Хадсона часто видели на публике, светских раутах и вечеринках. Узнав о страшном диагнозе кумира, общественность решила проявить себя далеко не с лучшей стороны. Однажды его не хотели пустить в авиалайнер до французской столицы, где он, собственно, провел свои последние дни. Хадсон скончался в 1985-м. </a:t>
            </a:r>
            <a:endParaRPr lang="ru-RU" sz="1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3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Джиа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Каранджи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195" y="1124744"/>
            <a:ext cx="3806137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4932040" cy="5877272"/>
          </a:xfrm>
        </p:spPr>
        <p:txBody>
          <a:bodyPr>
            <a:noAutofit/>
          </a:bodyPr>
          <a:lstStyle/>
          <a:p>
            <a:r>
              <a:rPr lang="ru-RU" sz="1800" b="1" dirty="0" err="1" smtClean="0">
                <a:solidFill>
                  <a:schemeClr val="bg1"/>
                </a:solidFill>
              </a:rPr>
              <a:t>Каранджи</a:t>
            </a:r>
            <a:r>
              <a:rPr lang="ru-RU" sz="1800" b="1" dirty="0" smtClean="0">
                <a:solidFill>
                  <a:schemeClr val="bg1"/>
                </a:solidFill>
              </a:rPr>
              <a:t> была известна тем, что стала одной из первых на планете супермоделей. С детских пор она чувствовала, что модельный бизнес является поистине ее призванием. Но когда пришла слава и богатство, она стала жить клубной ночной жизнью. Очень быстро девушка превратилась в наркоманку. Она пыталась лечиться, но потом срывалась. И так было постоянно. Почти все заработанные сбережения она тратила на наркотики. В результате ее выгнали из модельного бизнеса. В 1985-м </a:t>
            </a:r>
            <a:r>
              <a:rPr lang="ru-RU" sz="1800" b="1" dirty="0" err="1" smtClean="0">
                <a:solidFill>
                  <a:schemeClr val="bg1"/>
                </a:solidFill>
              </a:rPr>
              <a:t>Джиа</a:t>
            </a:r>
            <a:r>
              <a:rPr lang="ru-RU" sz="1800" b="1" dirty="0" smtClean="0">
                <a:solidFill>
                  <a:schemeClr val="bg1"/>
                </a:solidFill>
              </a:rPr>
              <a:t> стала проституткой, и все деньги уходили на очередную дозу. На следующий год она была госпитализирована с воспалением легких. Там врачи обнаружили у нее СПИД. Из-за заболевания и многолетнего употребления наркотиков она начала практически разлагаться еще при жизни. </a:t>
            </a:r>
            <a:r>
              <a:rPr lang="ru-RU" sz="1800" b="1" dirty="0" err="1" smtClean="0">
                <a:solidFill>
                  <a:schemeClr val="bg1"/>
                </a:solidFill>
              </a:rPr>
              <a:t>Каранджи</a:t>
            </a:r>
            <a:r>
              <a:rPr lang="ru-RU" sz="1800" b="1" dirty="0" smtClean="0">
                <a:solidFill>
                  <a:schemeClr val="bg1"/>
                </a:solidFill>
              </a:rPr>
              <a:t> умерла в конце осени того же года. Хоронили ее в закрытом гробу. 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6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Владзи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solidFill>
                  <a:schemeClr val="bg1"/>
                </a:solidFill>
              </a:rPr>
              <a:t>Либераче</a:t>
            </a:r>
            <a:r>
              <a:rPr lang="ru-RU" sz="5400" dirty="0" smtClean="0">
                <a:solidFill>
                  <a:schemeClr val="bg1"/>
                </a:solidFill>
              </a:rPr>
              <a:t>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80728"/>
            <a:ext cx="4183149" cy="5258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4427984" cy="58772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Этот певец, шоумен и пианист от Бога был в свое время самым высокооплачиваемым артистом в мире в период 50-70-х. Он виртуозно владел фортепиано и обладал запоминающимся образом. В 1950-м престижное издание </a:t>
            </a:r>
            <a:r>
              <a:rPr lang="ru-RU" sz="2000" b="1" dirty="0" err="1" smtClean="0">
                <a:solidFill>
                  <a:schemeClr val="bg1"/>
                </a:solidFill>
              </a:rPr>
              <a:t>The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Daily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Mirror</a:t>
            </a:r>
            <a:r>
              <a:rPr lang="ru-RU" sz="2000" b="1" dirty="0" smtClean="0">
                <a:solidFill>
                  <a:schemeClr val="bg1"/>
                </a:solidFill>
              </a:rPr>
              <a:t> опубликовало информацию о том, что у маэстро гомосексуальные наклонности. Сам </a:t>
            </a:r>
            <a:r>
              <a:rPr lang="ru-RU" sz="2000" b="1" dirty="0" err="1" smtClean="0">
                <a:solidFill>
                  <a:schemeClr val="bg1"/>
                </a:solidFill>
              </a:rPr>
              <a:t>Либераче</a:t>
            </a:r>
            <a:r>
              <a:rPr lang="ru-RU" sz="2000" b="1" dirty="0" smtClean="0">
                <a:solidFill>
                  <a:schemeClr val="bg1"/>
                </a:solidFill>
              </a:rPr>
              <a:t> решил подать в суд на таблоид. Пианист выиграл дело и смог сохранить образ </a:t>
            </a:r>
            <a:r>
              <a:rPr lang="ru-RU" sz="2000" b="1" dirty="0" err="1" smtClean="0">
                <a:solidFill>
                  <a:schemeClr val="bg1"/>
                </a:solidFill>
              </a:rPr>
              <a:t>гетеросексуала</a:t>
            </a:r>
            <a:r>
              <a:rPr lang="ru-RU" sz="2000" b="1" dirty="0" smtClean="0">
                <a:solidFill>
                  <a:schemeClr val="bg1"/>
                </a:solidFill>
              </a:rPr>
              <a:t>. Но с 1980-го здоровье артиста начало приходить в негодность. Его сестра смогла уговорить </a:t>
            </a:r>
            <a:r>
              <a:rPr lang="ru-RU" sz="2000" b="1" dirty="0" err="1" smtClean="0">
                <a:solidFill>
                  <a:schemeClr val="bg1"/>
                </a:solidFill>
              </a:rPr>
              <a:t>Либераче</a:t>
            </a:r>
            <a:r>
              <a:rPr lang="ru-RU" sz="2000" b="1" dirty="0" smtClean="0">
                <a:solidFill>
                  <a:schemeClr val="bg1"/>
                </a:solidFill>
              </a:rPr>
              <a:t> обратиться к специалистам. Те обнаружили у него ВИЧ. Музыканта не стало в 1987-м. 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60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chemeClr val="bg1"/>
                </a:solidFill>
              </a:rPr>
              <a:t>Офра</a:t>
            </a:r>
            <a:r>
              <a:rPr lang="ru-RU" sz="5400" dirty="0" smtClean="0">
                <a:solidFill>
                  <a:schemeClr val="bg1"/>
                </a:solidFill>
              </a:rPr>
              <a:t> Хаза 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4002651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052736"/>
            <a:ext cx="4788024" cy="5805264"/>
          </a:xfrm>
        </p:spPr>
        <p:txBody>
          <a:bodyPr>
            <a:normAutofit/>
          </a:bodyPr>
          <a:lstStyle/>
          <a:p>
            <a:r>
              <a:rPr lang="ru-RU" sz="1800" b="1" dirty="0" err="1" smtClean="0">
                <a:solidFill>
                  <a:schemeClr val="bg1"/>
                </a:solidFill>
              </a:rPr>
              <a:t>Офра</a:t>
            </a:r>
            <a:r>
              <a:rPr lang="ru-RU" sz="1800" b="1" dirty="0" smtClean="0">
                <a:solidFill>
                  <a:schemeClr val="bg1"/>
                </a:solidFill>
              </a:rPr>
              <a:t> Хаза была популярна во всех странах. Четыре раза подряд ее признавали лучшей певицей Израиля. Кроме того, она прославилась своими интересными ролями во множестве кинокартин. Ей удавалось избегать смерти просто чудом. В первый раз, в 1987-м, самолет, на котором она возвращалась после концерта, разбился. Хаза отделалась только легкими травмами. А в 1994-м молния попала в ее авиалайнер. К счастью, экипажу успешно удалось приземлиться. А вот на стыке тысячелетий чуда вообще не произошло. Певица приобрела ВИЧ. Как она заразилась, до сих пор неизвестно. Да и о своем заболевании она старалась скрывать до последнего, ибо сильно стыдилась. В 2000-м ее доставили в больницу, где </a:t>
            </a:r>
            <a:r>
              <a:rPr lang="ru-RU" sz="1800" b="1" dirty="0" err="1" smtClean="0">
                <a:solidFill>
                  <a:schemeClr val="bg1"/>
                </a:solidFill>
              </a:rPr>
              <a:t>Офра</a:t>
            </a:r>
            <a:r>
              <a:rPr lang="ru-RU" sz="1800" b="1" dirty="0" smtClean="0">
                <a:solidFill>
                  <a:schemeClr val="bg1"/>
                </a:solidFill>
              </a:rPr>
              <a:t> умерла от передозировки лекарств от СПИДа. Певице было всего лишь 42. 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1344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Всемирный день памяти жертв СПИДа отмечается ежегодно в третье воскресенье мая.</vt:lpstr>
      <vt:lpstr>Презентация PowerPoint</vt:lpstr>
      <vt:lpstr>Фредди Меркьюри </vt:lpstr>
      <vt:lpstr>Рудольф Нуриев </vt:lpstr>
      <vt:lpstr>Айзек Азимов </vt:lpstr>
      <vt:lpstr>Рок Хадсон</vt:lpstr>
      <vt:lpstr>Джиа Каранджи </vt:lpstr>
      <vt:lpstr>Владзи Либераче </vt:lpstr>
      <vt:lpstr>Офра Хаза </vt:lpstr>
      <vt:lpstr>Энтони Перкинс </vt:lpstr>
      <vt:lpstr>Юрий Егоров</vt:lpstr>
      <vt:lpstr>Eazy-E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Ямочка</dc:creator>
  <cp:lastModifiedBy>adim</cp:lastModifiedBy>
  <cp:revision>14</cp:revision>
  <dcterms:created xsi:type="dcterms:W3CDTF">2019-05-15T17:51:31Z</dcterms:created>
  <dcterms:modified xsi:type="dcterms:W3CDTF">2020-04-08T07:52:31Z</dcterms:modified>
</cp:coreProperties>
</file>