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2BAE9-4CDA-4E12-98FE-6FEB06E18E1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4CE27-1C6B-423F-AB78-CBEA9E7DC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Привет! 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Давай с тобой поиграем! 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Игра называется «Обобщи»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маша: лучшие изображения (20) | Картинки, Принцесса раскраски и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0"/>
            <a:ext cx="2500298" cy="244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5743588" cy="164304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Собери всю обувь ,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которую ты видишь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аша и медведь картинки » Скачать лучшие картинки бесплатно на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0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Женские Туфли На Белом Фоне Онлайн | Женские Туфли На Белом Фоне ...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7" y="1643050"/>
            <a:ext cx="1714512" cy="139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езиновые сапоги и галоши: подборка клипарта обуви, растровый ...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500438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липарт тапочки » Выпускные фотокниги, детские портреты, свадебные ...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572008"/>
            <a:ext cx="1683701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7 самых модных моделей обуви — тренды весны 2019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429264"/>
            <a:ext cx="2319021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Обувь и одежда | Записи в рубрике Обувь и одежда | Мир цифрового ...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64307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Тэги - Туфли - PNG картинки с прозрачным фоном cкачать бесплатно ...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290"/>
            <a:ext cx="1714512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Одежда на прозрачном фоне. Clothes #0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0298" y="1357298"/>
            <a:ext cx="16052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Обувь и одежда | Записи в рубрике Обувь и одежда | Мир цифрового ..."/>
          <p:cNvPicPr/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714752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женская обувь » Выпускные фотокниги, детские портреты, свадебные ...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928802"/>
            <a:ext cx="1714512" cy="121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Одежда на прозрачном фоне. Clothes #02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929066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Булочка PNG клипарт изображения (картинки) с альфа каналом и ..."/>
          <p:cNvPicPr/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571745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Качественные png на прозрачном фоне. Веселые снеговики » Скачать ..."/>
          <p:cNvPicPr/>
          <p:nvPr/>
        </p:nvPicPr>
        <p:blipFill>
          <a:blip r:embed="rId1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15001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heckers Png Clipart , Png Download - Шашки Картинка На Прозрачном ..."/>
          <p:cNvPicPr/>
          <p:nvPr/>
        </p:nvPicPr>
        <p:blipFill>
          <a:blip r:embed="rId1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5572140"/>
            <a:ext cx="20002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0"/>
            <a:ext cx="2928958" cy="10715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Собери , дружок,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весь транспорт.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ира-скрап - клипарт и рамки на прозрачном фон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82880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786190"/>
            <a:ext cx="278608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500306"/>
            <a:ext cx="2143139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571480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214422"/>
            <a:ext cx="1785950" cy="158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437151"/>
            <a:ext cx="2891610" cy="142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207170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929066"/>
            <a:ext cx="2949575" cy="132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715016"/>
            <a:ext cx="107157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14290"/>
            <a:ext cx="17446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357430"/>
            <a:ext cx="170341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572140"/>
            <a:ext cx="135732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0"/>
            <a:ext cx="3786214" cy="142875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Собери, всю посуду.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286256"/>
            <a:ext cx="166528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172243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714884"/>
            <a:ext cx="2460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85728"/>
            <a:ext cx="214310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643446"/>
            <a:ext cx="2714644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214554"/>
            <a:ext cx="211931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357430"/>
            <a:ext cx="188598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0"/>
            <a:ext cx="250029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42853"/>
            <a:ext cx="3786214" cy="121444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Собери, мой друг ,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всю одежду.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8589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357430"/>
            <a:ext cx="157163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500438"/>
            <a:ext cx="1500198" cy="30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643050"/>
            <a:ext cx="1714513" cy="149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4857760"/>
            <a:ext cx="1428760" cy="120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1" y="4500570"/>
            <a:ext cx="1285884" cy="158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 descr="C:\Users\днс\Desktop\download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857750"/>
            <a:ext cx="2286000" cy="1785960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500042"/>
            <a:ext cx="174466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Молодец!!!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22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Привет!  Давай с тобой поиграем!  Игра называется «Обобщи»</vt:lpstr>
      <vt:lpstr>Собери всю обувь ,  которую ты видишь</vt:lpstr>
      <vt:lpstr>Собери , дружок,  весь транспорт.</vt:lpstr>
      <vt:lpstr>Собери, всю посуду.</vt:lpstr>
      <vt:lpstr>Собери, мой друг ,  всю одежду.</vt:lpstr>
      <vt:lpstr>Молодец!!!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15</cp:revision>
  <dcterms:created xsi:type="dcterms:W3CDTF">2020-04-02T09:43:07Z</dcterms:created>
  <dcterms:modified xsi:type="dcterms:W3CDTF">2020-04-08T06:07:30Z</dcterms:modified>
</cp:coreProperties>
</file>