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9" r:id="rId11"/>
    <p:sldId id="270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364" autoAdjust="0"/>
  </p:normalViewPr>
  <p:slideViewPr>
    <p:cSldViewPr>
      <p:cViewPr varScale="1">
        <p:scale>
          <a:sx n="69" d="100"/>
          <a:sy n="69" d="100"/>
        </p:scale>
        <p:origin x="145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46" y="-774377"/>
            <a:ext cx="8230313" cy="3389670"/>
          </a:xfrm>
          <a:prstGeom prst="rect">
            <a:avLst/>
          </a:prstGeom>
        </p:spPr>
      </p:pic>
      <p:pic>
        <p:nvPicPr>
          <p:cNvPr id="7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345" y="1543409"/>
            <a:ext cx="4824958" cy="1350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274303" y="2893619"/>
            <a:ext cx="4572000" cy="25391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338138" algn="ctr" fontAlgn="auto">
              <a:lnSpc>
                <a:spcPct val="90000"/>
              </a:lnSpc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altLang="ru-RU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indent="-338138" algn="ctr" fontAlgn="auto">
              <a:lnSpc>
                <a:spcPct val="90000"/>
              </a:lnSpc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«Космос» </a:t>
            </a:r>
            <a:endParaRPr lang="ru-RU" alt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indent="-338138" algn="ctr" fontAlgn="auto">
              <a:lnSpc>
                <a:spcPct val="90000"/>
              </a:lnSpc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altLang="ru-RU" sz="3200" b="1" dirty="0">
                <a:solidFill>
                  <a:schemeClr val="accent3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dirty="0">
                <a:solidFill>
                  <a:schemeClr val="accent3"/>
                </a:solidFill>
                <a:latin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61267" y="5104746"/>
            <a:ext cx="8125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Образовательная область «Художественно-эстетическое развитие»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Музыкальный </a:t>
            </a:r>
            <a:r>
              <a:rPr lang="ru-RU" sz="2400" dirty="0">
                <a:solidFill>
                  <a:srgbClr val="FF0000"/>
                </a:solidFill>
              </a:rPr>
              <a:t>руководитель </a:t>
            </a:r>
            <a:r>
              <a:rPr lang="ru-RU" sz="2400" dirty="0" err="1" smtClean="0">
                <a:solidFill>
                  <a:srgbClr val="FF0000"/>
                </a:solidFill>
              </a:rPr>
              <a:t>Цевменко</a:t>
            </a:r>
            <a:r>
              <a:rPr lang="ru-RU" sz="2400" dirty="0" smtClean="0">
                <a:solidFill>
                  <a:srgbClr val="FF0000"/>
                </a:solidFill>
              </a:rPr>
              <a:t> Д.А.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056111">
            <a:off x="-696199" y="1907765"/>
            <a:ext cx="4642472" cy="46424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005">
            <a:off x="5557775" y="1260457"/>
            <a:ext cx="4642472" cy="46424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504526">
            <a:off x="331416" y="4948638"/>
            <a:ext cx="1978651" cy="197865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056111">
            <a:off x="7204109" y="5019377"/>
            <a:ext cx="1837168" cy="1837168"/>
          </a:xfrm>
          <a:prstGeom prst="rect">
            <a:avLst/>
          </a:prstGeom>
        </p:spPr>
      </p:pic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rgbClr val="5E9EFF">
                <a:alpha val="3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были ли в космосе женщины?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51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Конечно! А как же без них? Самой первой была наша соотечественница космонавт Валентина Терешкова. </a:t>
            </a:r>
            <a:r>
              <a:rPr lang="ru-RU" sz="2400" dirty="0">
                <a:solidFill>
                  <a:srgbClr val="222222"/>
                </a:solidFill>
                <a:latin typeface="-apple-system"/>
              </a:rPr>
              <a:t>Стартовав 16 июня 1963 года на корабле «Восток-6», Валентина провела почти трое суток в космосе.</a:t>
            </a:r>
            <a:endParaRPr lang="ru-RU" sz="24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583" y="1417638"/>
            <a:ext cx="3110278" cy="453164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6120680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222222"/>
                </a:solidFill>
                <a:latin typeface="-apple-system"/>
              </a:rPr>
              <a:t>Второй женщиной в космосе стала Светлана Савицкая. Она отправилась в полет к орбитальной станции «Салют-7» в 1982 году. А в 1984 году стала первой женщиной, совершившей два космических полета, и первой женщиной, вышедшей в открытый космос. До начала космической карьеры Светлана летала на реактивных самолетах, установила несколько рекордов на Миг-25. После ухода из отряда космонавтов работала в Московском авиационном институте, а затем стала депутатом.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861048"/>
            <a:ext cx="3318520" cy="264180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939" y="274638"/>
            <a:ext cx="2506861" cy="356425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До </a:t>
            </a:r>
            <a:r>
              <a:rPr lang="ru-RU" dirty="0" smtClean="0">
                <a:solidFill>
                  <a:srgbClr val="0070C0"/>
                </a:solidFill>
              </a:rPr>
              <a:t>свидания, друзья</a:t>
            </a:r>
            <a:r>
              <a:rPr lang="ru-RU" dirty="0">
                <a:solidFill>
                  <a:srgbClr val="0070C0"/>
                </a:solidFill>
              </a:rPr>
              <a:t>, </a:t>
            </a:r>
            <a:r>
              <a:rPr lang="ru-RU" dirty="0" smtClean="0">
                <a:solidFill>
                  <a:srgbClr val="0070C0"/>
                </a:solidFill>
              </a:rPr>
              <a:t>до новых встреч!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20" y="1844824"/>
            <a:ext cx="6998759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32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200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5"/>
            <a:ext cx="8229600" cy="48245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1"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a:rPr>
              <a:t>12 апреля наша страна отмечает очень важный праздник – День космонавтики.</a:t>
            </a:r>
            <a:r>
              <a:rPr lang="ru-RU" sz="5400" b="1" dirty="0" smtClean="0">
                <a:solidFill>
                  <a:srgbClr val="FF0000"/>
                </a:solidFill>
              </a:rPr>
              <a:t>  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6000">
              <a:srgbClr val="5E9EFF">
                <a:alpha val="75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t" anchorCtr="1">
            <a:normAutofit fontScale="90000"/>
          </a:bodyPr>
          <a:lstStyle/>
          <a:p>
            <a:r>
              <a:rPr lang="ru-RU" sz="31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a:rPr>
              <a:t>12 апреля наша страна отмечает очень важный праздник – День космонавтики. </a:t>
            </a:r>
            <a:r>
              <a:rPr lang="ru-RU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a:rPr>
              <a:t/>
            </a:r>
            <a:br>
              <a:rPr lang="ru-RU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a:rPr>
            </a:br>
            <a:r>
              <a:rPr lang="ru-RU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a:rPr>
            </a:br>
            <a:endParaRPr lang="ru-RU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Двадцатый век был веком новых технологий и важных открытий. Двадцатый век – это век, в котором произошло историческое событие — первый полёт человека в космос.</a:t>
            </a:r>
          </a:p>
          <a:p>
            <a:endParaRPr lang="ru-RU" dirty="0"/>
          </a:p>
          <a:p>
            <a:r>
              <a:rPr lang="ru-RU" dirty="0"/>
              <a:t>Его совершил гражданин нашей страны Юрий Алексеевич Гагарин.</a:t>
            </a:r>
          </a:p>
          <a:p>
            <a:endParaRPr lang="ru-RU" dirty="0"/>
          </a:p>
          <a:p>
            <a:r>
              <a:rPr lang="ru-RU" dirty="0"/>
              <a:t>Человек беспримерной храбрости, мужественный и целеустремленный. Именно он 12 апреля 1961 года на космическом корабле-спутнике «Восток» облетел вокруг планеты Земля, выполнил необходимые задания, и приземлился в намеченном месте.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419" y="1600200"/>
            <a:ext cx="3476162" cy="45259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500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Все космонавты должны быть сильными и здоровыми! А для этого нужно хорошо кушать и делать зарядку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36912"/>
            <a:ext cx="4777373" cy="2866424"/>
          </a:xfrm>
        </p:spPr>
      </p:pic>
      <p:sp>
        <p:nvSpPr>
          <p:cNvPr id="3" name="Прямоугольник 2"/>
          <p:cNvSpPr/>
          <p:nvPr/>
        </p:nvSpPr>
        <p:spPr>
          <a:xfrm>
            <a:off x="5076056" y="2637656"/>
            <a:ext cx="33843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i="1" dirty="0">
                <a:solidFill>
                  <a:srgbClr val="000000"/>
                </a:solidFill>
                <a:latin typeface="Open Sans"/>
              </a:rPr>
              <a:t>— Мы идём на космодром,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fontAlgn="base"/>
            <a:r>
              <a:rPr lang="ru-RU" i="1" dirty="0">
                <a:solidFill>
                  <a:srgbClr val="000000"/>
                </a:solidFill>
                <a:latin typeface="Open Sans"/>
              </a:rPr>
              <a:t>Дружно в ногу мы идём.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fontAlgn="base"/>
            <a:r>
              <a:rPr lang="ru-RU" i="1" dirty="0">
                <a:solidFill>
                  <a:srgbClr val="000000"/>
                </a:solidFill>
                <a:latin typeface="Open Sans"/>
              </a:rPr>
              <a:t>Мы походим на носках,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fontAlgn="base"/>
            <a:r>
              <a:rPr lang="ru-RU" i="1" dirty="0">
                <a:solidFill>
                  <a:srgbClr val="000000"/>
                </a:solidFill>
                <a:latin typeface="Open Sans"/>
              </a:rPr>
              <a:t>Мы идём на пятках.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fontAlgn="base"/>
            <a:r>
              <a:rPr lang="ru-RU" i="1" dirty="0">
                <a:solidFill>
                  <a:srgbClr val="000000"/>
                </a:solidFill>
                <a:latin typeface="Open Sans"/>
              </a:rPr>
              <a:t>Вот проверили осанку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fontAlgn="base"/>
            <a:r>
              <a:rPr lang="ru-RU" i="1" dirty="0">
                <a:solidFill>
                  <a:srgbClr val="000000"/>
                </a:solidFill>
                <a:latin typeface="Open Sans"/>
              </a:rPr>
              <a:t>И свели лопатки (ходьба на носках, на пятках).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fontAlgn="base"/>
            <a:r>
              <a:rPr lang="ru-RU" i="1" dirty="0">
                <a:solidFill>
                  <a:srgbClr val="000000"/>
                </a:solidFill>
                <a:latin typeface="Open Sans"/>
              </a:rPr>
              <a:t>Побежим ребята дружно —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fontAlgn="base"/>
            <a:r>
              <a:rPr lang="ru-RU" i="1" dirty="0">
                <a:solidFill>
                  <a:srgbClr val="000000"/>
                </a:solidFill>
                <a:latin typeface="Open Sans"/>
              </a:rPr>
              <a:t>Разминаться всем нам нужно.</a:t>
            </a:r>
            <a:endParaRPr lang="ru-RU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100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5184576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233A80"/>
                </a:solidFill>
                <a:latin typeface="Times New Roman" panose="02020603050405020304" pitchFamily="18" charset="0"/>
              </a:rPr>
              <a:t>«Поехали!» - Юрий Гагарин сказал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33A80"/>
                </a:solidFill>
                <a:latin typeface="Times New Roman" panose="02020603050405020304" pitchFamily="18" charset="0"/>
              </a:rPr>
              <a:t>И в звёздную даль устремился.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33A80"/>
                </a:solidFill>
                <a:latin typeface="Times New Roman" panose="02020603050405020304" pitchFamily="18" charset="0"/>
              </a:rPr>
              <a:t>Так век в космонавтики в мире настал,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33A80"/>
                </a:solidFill>
                <a:latin typeface="Times New Roman" panose="02020603050405020304" pitchFamily="18" charset="0"/>
              </a:rPr>
              <a:t>Так звездный отряд появился.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33A80"/>
                </a:solidFill>
                <a:latin typeface="Times New Roman" panose="02020603050405020304" pitchFamily="18" charset="0"/>
              </a:rPr>
              <a:t>Теперь уже много отличных ребят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33A80"/>
                </a:solidFill>
                <a:latin typeface="Times New Roman" panose="02020603050405020304" pitchFamily="18" charset="0"/>
              </a:rPr>
              <a:t>Просторы Вселенной штурмуют.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33A80"/>
                </a:solidFill>
                <a:latin typeface="Times New Roman" panose="02020603050405020304" pitchFamily="18" charset="0"/>
              </a:rPr>
              <a:t>Но парню, кто первый полет совершил,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33A80"/>
                </a:solidFill>
                <a:latin typeface="Times New Roman" panose="02020603050405020304" pitchFamily="18" charset="0"/>
              </a:rPr>
              <a:t>В России всегда салютуют.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909" y="2348880"/>
            <a:ext cx="4382112" cy="2386409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92696"/>
            <a:ext cx="7715200" cy="528945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>
                <a:solidFill>
                  <a:srgbClr val="233A80"/>
                </a:solidFill>
                <a:latin typeface="Times New Roman" panose="02020603050405020304" pitchFamily="18" charset="0"/>
              </a:rPr>
              <a:t>В этот день в 1961 году нашу планету потрясла неожиданная весть: "Человек в космосе!" Мгновенная мечта людей о полете в космос сбылась. Солнечным апрельским утром мощная ракета вывела на орбиту космический корабль "Восток" с первым космонавтом </a:t>
            </a:r>
            <a:r>
              <a:rPr lang="ru-RU" dirty="0" smtClean="0">
                <a:solidFill>
                  <a:srgbClr val="233A80"/>
                </a:solidFill>
                <a:latin typeface="Times New Roman" panose="02020603050405020304" pitchFamily="18" charset="0"/>
              </a:rPr>
              <a:t>Земли - </a:t>
            </a:r>
            <a:r>
              <a:rPr lang="ru-RU" dirty="0">
                <a:solidFill>
                  <a:srgbClr val="233A80"/>
                </a:solidFill>
                <a:latin typeface="Times New Roman" panose="02020603050405020304" pitchFamily="18" charset="0"/>
              </a:rPr>
              <a:t>нашим соотечественником Ю. А. Гагариным на борту. Полет вокруг Земли длился 108 минут. Так началось время космических ракет, спутников, луноходов, международных космических экипажей. Люди всегда мечтали узнать о космосе как можно больше, ведь мир звезд огромный и таинственный. В нем много неизвестного и загадочного.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вы хотите стать космонавтами?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4324" y="620689"/>
            <a:ext cx="8286206" cy="180019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Давайте послушаем песню про первого космонавта!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20888"/>
            <a:ext cx="6131024" cy="432048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 теперь споем вместе!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82763" y="997705"/>
            <a:ext cx="4579212" cy="5257800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Знаете, каким он парнем был,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Тот, кто тропку звёздную открыл.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Пламень был и гром, замер космодром,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И сказал негромко он.</a:t>
            </a:r>
          </a:p>
          <a:p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Он сказал - поехали, он взмахнул рукой,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Словно вдоль по Питерской, Питерской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Пронёсся над Землёй.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Словно вдоль по Питерской, Питерской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Пронёсся над Землёй.</a:t>
            </a:r>
          </a:p>
          <a:p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Знаете, каким он парнем был,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Как поля родные он любил.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В той степной дали первый старт с Земли,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Был признаньем ей в любви.</a:t>
            </a:r>
          </a:p>
          <a:p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Он сказал - поехали, он взмахнул рукой,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Словно вдоль по Питерской, Питерской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Пронёсся над Землёй.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Словно вдоль по Питерской, Питерской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Пронёсся над Землёй.</a:t>
            </a:r>
          </a:p>
          <a:p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Знаете, каким он парнем был,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На руках весь мир его носил.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Сын Земли и звёзд нежен был и прост,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Людям свет как Данко нёс.</a:t>
            </a:r>
          </a:p>
          <a:p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Он сказал - поехали, он взмахнул рукой,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Словно вдоль по Питерской, Питерской</a:t>
            </a:r>
            <a:b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sz="2900" dirty="0">
                <a:solidFill>
                  <a:srgbClr val="222222"/>
                </a:solidFill>
                <a:latin typeface="arial" panose="020B0604020202020204" pitchFamily="34" charset="0"/>
              </a:rPr>
              <a:t>Пронёсся над Землёй.…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4" y="1371694"/>
            <a:ext cx="4477036" cy="473315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Получилось? Молодцы!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600994"/>
            <a:ext cx="5715000" cy="4524375"/>
          </a:xfrm>
        </p:spPr>
      </p:pic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431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-apple-system</vt:lpstr>
      <vt:lpstr>arial</vt:lpstr>
      <vt:lpstr>arial</vt:lpstr>
      <vt:lpstr>Calibri</vt:lpstr>
      <vt:lpstr>Open Sans</vt:lpstr>
      <vt:lpstr>Times New Roman</vt:lpstr>
      <vt:lpstr>Тема Office</vt:lpstr>
      <vt:lpstr>Презентация PowerPoint</vt:lpstr>
      <vt:lpstr>Презентация PowerPoint</vt:lpstr>
      <vt:lpstr>12 апреля наша страна отмечает очень важный праздник – День космонавтики.   </vt:lpstr>
      <vt:lpstr>Все космонавты должны быть сильными и здоровыми! А для этого нужно хорошо кушать и делать зарядку</vt:lpstr>
      <vt:lpstr>Презентация PowerPoint</vt:lpstr>
      <vt:lpstr>Презентация PowerPoint</vt:lpstr>
      <vt:lpstr>А вы хотите стать космонавтами?</vt:lpstr>
      <vt:lpstr>А теперь споем вместе!</vt:lpstr>
      <vt:lpstr>Получилось? Молодцы!</vt:lpstr>
      <vt:lpstr>А были ли в космосе женщины? </vt:lpstr>
      <vt:lpstr>Презентация PowerPoint</vt:lpstr>
      <vt:lpstr>До свидания, друзья, до новых встреч!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музыкальными инструментами народного оркестра.</dc:title>
  <dc:creator>Администратор</dc:creator>
  <cp:lastModifiedBy>Дарья</cp:lastModifiedBy>
  <cp:revision>53</cp:revision>
  <dcterms:created xsi:type="dcterms:W3CDTF">2017-09-16T11:00:31Z</dcterms:created>
  <dcterms:modified xsi:type="dcterms:W3CDTF">2020-04-08T20:13:20Z</dcterms:modified>
</cp:coreProperties>
</file>