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0171-12D9-4279-8017-74C6041E692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53ED4-18B3-462F-89EE-909AFBB7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456384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Segoe Script" pitchFamily="34" charset="0"/>
              </a:rPr>
              <a:t>Э</a:t>
            </a:r>
            <a:r>
              <a:rPr lang="ru-RU" sz="3600" b="1" dirty="0" smtClean="0">
                <a:latin typeface="Segoe Script" pitchFamily="34" charset="0"/>
              </a:rPr>
              <a:t>кспертиза набора для игр детей раннего возраста «конструктор</a:t>
            </a:r>
            <a:br>
              <a:rPr lang="ru-RU" sz="3600" b="1" dirty="0" smtClean="0">
                <a:latin typeface="Segoe Script" pitchFamily="34" charset="0"/>
              </a:rPr>
            </a:br>
            <a:r>
              <a:rPr lang="en-US" sz="3600" b="1" dirty="0" smtClean="0">
                <a:latin typeface="Segoe Script" pitchFamily="34" charset="0"/>
              </a:rPr>
              <a:t>LEGO DUPLO</a:t>
            </a:r>
            <a:r>
              <a:rPr lang="ru-RU" sz="3600" b="1" dirty="0" smtClean="0">
                <a:latin typeface="Segoe Script" pitchFamily="34" charset="0"/>
              </a:rPr>
              <a:t>»</a:t>
            </a:r>
            <a:endParaRPr lang="ru-RU" sz="4000" b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3843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duplo-logo-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429000"/>
            <a:ext cx="4608512" cy="2108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Любой  конструктор должен поддерживать самостоятельность  и «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свой»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темп, а также обеспечивать минимальную  опору  на шаблон.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hildren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8913" y="1600200"/>
            <a:ext cx="610617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Этический и эстетический аспект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содержит не эстетичных и не этичных частей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Наборы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имеют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разнообразную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цветовую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гамму. Помимо белого, черного, красного, синего, желтого, зеленого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прозрачного,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есть и такие цвета, как мшисто-зеленый, бордовый, голубой, темно-серый, ярко-оранжевый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розовый.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go-10817-4.jpg"/>
          <p:cNvPicPr>
            <a:picLocks noChangeAspect="1"/>
          </p:cNvPicPr>
          <p:nvPr/>
        </p:nvPicPr>
        <p:blipFill>
          <a:blip r:embed="rId2" cstate="print"/>
          <a:srcRect t="18500" b="18501"/>
          <a:stretch>
            <a:fillRect/>
          </a:stretch>
        </p:blipFill>
        <p:spPr>
          <a:xfrm>
            <a:off x="2411760" y="3068960"/>
            <a:ext cx="4365104" cy="2749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Технические качества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456385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обеспечивают прочность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постройки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затрудняют модификацию готового сооружения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используется пластмасса высокого качества, поэтому не имеет неприятного запаха, не крошится при надавливании, не имеет зазубрин (кирпичики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изготовленные из пластмассы в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1963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году, до сих пор держат форму и цвет, и также прочно сцепляются с «кирпичиками», изготовленными в наши дни)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uplo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717032"/>
            <a:ext cx="3960440" cy="2656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Развивающий потенциал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Способствует развитию: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воображения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самостоятельности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пространственного мышления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мелкой моторики</a:t>
            </a:r>
          </a:p>
          <a:p>
            <a:pPr lvl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eba1a1326b4_full_i2FvHic9-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140968"/>
            <a:ext cx="4752528" cy="3304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Возможность создавать разнообразные модели из набора стандартных деталей, практически исчезла: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 всех современных наборах присутствуют индивидуально изготовленные детали, позволяющие собрать модели, максимально похожие на реально существующий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объект. Конструктор сам подсказывает, как должна выглядеть постройка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 результате.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Это не способствует развитию фантазии, воображения, технического творчества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c63fbf641fb9c15c28927943563405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1412776" cy="14127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183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Экспертиза набора для игр детей раннего возраста «конструктор LEGO DUPLO»</vt:lpstr>
      <vt:lpstr>Любой  конструктор должен поддерживать самостоятельность  и «свой» темп, а также обеспечивать минимальную  опору  на шаблон. </vt:lpstr>
      <vt:lpstr>Этический и эстетический аспект</vt:lpstr>
      <vt:lpstr>Технические качества</vt:lpstr>
      <vt:lpstr>Развивающий потенциал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 –педагогический анализ набора конструктора  LEGO DUPLO для игр детей раннего возраста</dc:title>
  <dc:creator>ирина</dc:creator>
  <cp:lastModifiedBy>ирина</cp:lastModifiedBy>
  <cp:revision>7</cp:revision>
  <dcterms:created xsi:type="dcterms:W3CDTF">2018-12-02T20:48:10Z</dcterms:created>
  <dcterms:modified xsi:type="dcterms:W3CDTF">2020-03-29T18:58:22Z</dcterms:modified>
</cp:coreProperties>
</file>