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sldIdLst>
    <p:sldId id="257" r:id="rId2"/>
    <p:sldId id="270" r:id="rId3"/>
    <p:sldId id="271" r:id="rId4"/>
    <p:sldId id="281" r:id="rId5"/>
    <p:sldId id="283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69"/>
    <a:srgbClr val="F846F0"/>
    <a:srgbClr val="00D05E"/>
    <a:srgbClr val="CC0099"/>
    <a:srgbClr val="C678B5"/>
    <a:srgbClr val="FF0066"/>
    <a:srgbClr val="33CC33"/>
    <a:srgbClr val="008000"/>
    <a:srgbClr val="2711CD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hyperlink" Target="http://liubavyshka.ru/photo/16-1-0-0-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u/imgres?imgurl=http://www.vseodetyah.com/editorfiles/bozhya-korovka-iz-plastilina-07(2).jpg&amp;imgrefurl=http://www.vseodetyah.com/article.html?id=2190&amp;menu=parent&amp;h=465&amp;w=536&amp;tbnid=833EE7hrcxr9HM:&amp;docid=cEPZYzr31yJF9M&amp;hl=ru&amp;ei=YbddVt-2I8HjywPKqrigCQ&amp;tbm=isch&amp;ved=0ahUKEwif67L797rJAhXB8XIKHUoVDpQ4ZBAzCDkoNjA2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s://www.google.ru/imgres?imgurl=https://s-media-cache-ak0.pinimg.com/736x/d1/ff/c8/d1ffc8b2df1a45003905f3ad1e21a989.jpg&amp;imgrefurl=https://www.pinterest.com/pin/328692472778458379/&amp;h=434&amp;w=542&amp;tbnid=DQDnWVEqL_yVjM:&amp;docid=Wy4i8N7Q6phMlM&amp;hl=ru&amp;ei=xrhdVoHhJYLoywPKybCoCQ&amp;tbm=isch&amp;ved=0ahUKEwiB3NKl-brJAhUC9HIKHcokDJU4kAMQMwhJKEYwR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hyperlink" Target="http://2.bp.blogspot.com/_HKbmMxl68fI/TB-ZtgAaqpI/AAAAAAAAAjY/URRcULOb6U0/s1600/18326447xTH.jpg" TargetMode="External"/><Relationship Id="rId2" Type="http://schemas.openxmlformats.org/officeDocument/2006/relationships/hyperlink" Target="http://i1.i.ua/prikol/pic/2/4/162442_16451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9.jpeg"/><Relationship Id="rId5" Type="http://schemas.openxmlformats.org/officeDocument/2006/relationships/image" Target="../media/image5.jpeg"/><Relationship Id="rId10" Type="http://schemas.openxmlformats.org/officeDocument/2006/relationships/hyperlink" Target="http://i1.i.ua/prikol/pic/8/5/344858_330906.jpg" TargetMode="External"/><Relationship Id="rId4" Type="http://schemas.openxmlformats.org/officeDocument/2006/relationships/hyperlink" Target="javascript:void%20window.open('http://www.globusoff.ru/components/com_virtuemart/shop_image/product/00000001089.jpg',%20'win2',%20'status=no,toolbar=no,scrollbars=yes,titlebar=no,menubar=no,resizable=yes,width=540,height=370,directories=no,location=no');" TargetMode="External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imgres?imgurl=http://www.maam.ru/upload/blogs/detsad-247341-1443465945.jpg&amp;imgrefurl=http://www.maam.ru/detskijsad/cvetok-v-gorshke-lepka-dlja-detei-4-let.html&amp;h=673&amp;w=505&amp;tbnid=ObXogKeTplTR8M:&amp;docid=MJhwpFuuuBeihM&amp;hl=ru&amp;ei=Q7ldVsSzG8m0ygOu-L_wDA&amp;tbm=isch&amp;ved=0ahUKEwiE4ZXh-brJAhVJmnIKHS78D844oAYQMwgSKA8wDw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s://www.google.ru/imgres?imgurl=http://kladraz.ru/images/81.jpg&amp;imgrefurl=http://kladraz.ru/podelki-dlja-detei/lepka-iz-plastilina.html&amp;h=311&amp;w=350&amp;tbnid=LYdMg0JwDYgv_M:&amp;docid=WGCTbOQ85ozIvM&amp;hl=ru&amp;ei=1bZdVv8-werJA5jrkPgM&amp;tbm=isch&amp;ved=0ahUKEwi__a6497rJAhVBdXIKHZg1BM8QMwiWAShbMFs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oogle.ru/imgres?imgurl=http://mjusli.ru/wp-content/uploads/2015/07/plastelin_lepit_2-e1436273042590-340x304.jpg&amp;imgrefurl=http://mjusli.ru/hand_made/podelki/lepit-iz-plastilina-figurki&amp;h=304&amp;w=340&amp;tbnid=s9E5_4tZgmyCGM:&amp;docid=2z9uRiqPpE06uM&amp;hl=ru&amp;ei=LbldVpvgO-WqywP5jq_YAQ&amp;tbm=isch&amp;ved=0ahUKEwjbqvfW-brJAhVl1XIKHXnHCxs4vAUQMwgZKBYwF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www.google.ru/imgres?imgurl=http://pagremuski.info/wp-content/uploads/2014/09/28.jpg&amp;imgrefurl=http://pagremuski.info/%D0%B4%D0%BE%D1%81%D1%83%D0%B3-%D1%81-%D0%B4%D0%B5%D1%82%D1%8C%D0%BC%D0%B8/%D0%B4%D0%B5%D1%82%D1%81%D0%BA%D0%BE%D0%B5-%D1%82%D0%B2%D0%BE%D1%80%D1%87%D0%B5%D1%81%D1%82%D0%B2%D0%BE/%D0%BB%D0%B5%D0%BF%D0%B8%D0%BC-%D0%BA%D0%B0%D1%80%D1%82%D0%B8%D0%BD%D1%8B-%D0%B8%D0%B7-%D0%BF%D0%BB%D0%B0%D1%81%D1%82%D0%B8%D0%BB%D0%B8%D0%BD%D0%B0/&amp;h=522&amp;w=470&amp;tbnid=M2656TqZGE6pUM:&amp;docid=EmwkeshGH7Xg5M&amp;hl=ru&amp;ei=1bZdVv8-werJA5jrkPgM&amp;tbm=isch&amp;ved=0ahUKEwi__a6497rJAhVBdXIKHZg1BM8QMwiaAShfMF8" TargetMode="External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256834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Это</a:t>
            </a:r>
            <a:r>
              <a:rPr lang="ru-RU" sz="5300" dirty="0" smtClean="0">
                <a:solidFill>
                  <a:srgbClr val="FFFF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т</a:t>
            </a:r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ч</a:t>
            </a:r>
            <a:r>
              <a:rPr lang="ru-RU" sz="5300" dirty="0" smtClean="0">
                <a:solidFill>
                  <a:srgbClr val="CC0099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у</a:t>
            </a:r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д</a:t>
            </a:r>
            <a:r>
              <a:rPr lang="ru-RU" sz="5300" dirty="0" smtClean="0">
                <a:solidFill>
                  <a:srgbClr val="00D05E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е</a:t>
            </a:r>
            <a:r>
              <a:rPr lang="ru-RU" sz="5300" dirty="0" smtClean="0">
                <a:solidFill>
                  <a:srgbClr val="F846F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с</a:t>
            </a:r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ны</a:t>
            </a:r>
            <a:r>
              <a:rPr lang="ru-RU" sz="5300" dirty="0" smtClean="0">
                <a:solidFill>
                  <a:srgbClr val="FF6969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й </a:t>
            </a:r>
            <a:r>
              <a:rPr lang="ru-RU" sz="5300" dirty="0" smtClean="0">
                <a:solidFill>
                  <a:srgbClr val="CC00CC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sz="5300" dirty="0" smtClean="0">
                <a:solidFill>
                  <a:srgbClr val="66FF33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sz="5300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5300" dirty="0" smtClean="0">
                <a:solidFill>
                  <a:schemeClr val="accent6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п</a:t>
            </a:r>
            <a:r>
              <a:rPr lang="ru-RU" sz="5300" dirty="0" smtClean="0">
                <a:solidFill>
                  <a:srgbClr val="6600FF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л</a:t>
            </a:r>
            <a:r>
              <a:rPr lang="ru-RU" sz="5300" dirty="0" smtClean="0">
                <a:solidFill>
                  <a:srgbClr val="CC33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а</a:t>
            </a:r>
            <a:r>
              <a:rPr lang="ru-RU" sz="5300" dirty="0" smtClean="0">
                <a:solidFill>
                  <a:srgbClr val="00B0F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с</a:t>
            </a:r>
            <a:r>
              <a:rPr lang="ru-RU" sz="5300" dirty="0" smtClean="0">
                <a:solidFill>
                  <a:srgbClr val="92D05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т</a:t>
            </a:r>
            <a:r>
              <a:rPr lang="ru-RU" sz="5300" dirty="0" smtClean="0">
                <a:solidFill>
                  <a:srgbClr val="CC00CC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sz="5300" dirty="0" smtClean="0">
                <a:solidFill>
                  <a:srgbClr val="FFFF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л</a:t>
            </a:r>
            <a:r>
              <a:rPr lang="ru-RU" sz="5300" dirty="0" smtClean="0">
                <a:solidFill>
                  <a:srgbClr val="FF6969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sz="5300" dirty="0" smtClean="0">
                <a:solidFill>
                  <a:srgbClr val="008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н</a:t>
            </a:r>
            <a:endParaRPr lang="ru-RU" sz="5300" dirty="0">
              <a:solidFill>
                <a:srgbClr val="FF6969"/>
              </a:solidFill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2786058"/>
            <a:ext cx="8401080" cy="3340105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sz="2400" dirty="0" smtClean="0"/>
          </a:p>
          <a:p>
            <a:pPr algn="r">
              <a:buNone/>
            </a:pPr>
            <a:r>
              <a:rPr lang="ru-RU" sz="2400" dirty="0"/>
              <a:t> </a:t>
            </a:r>
          </a:p>
          <a:p>
            <a:endParaRPr lang="ru-RU" dirty="0"/>
          </a:p>
        </p:txBody>
      </p:sp>
      <p:pic>
        <p:nvPicPr>
          <p:cNvPr id="10" name="Рисунок 9" descr="http://liubavyshka.ru/_ph/17/2/32939666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178595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лепка из пластилина для детей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3356992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инки по запросу лепка из пластилина для детей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260648"/>
            <a:ext cx="192882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800080"/>
                </a:solidFill>
                <a:latin typeface="Arial Black" pitchFamily="34" charset="0"/>
              </a:rPr>
              <a:t>применение</a:t>
            </a:r>
            <a:endParaRPr lang="ru-RU" sz="4800" dirty="0">
              <a:solidFill>
                <a:srgbClr val="80008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Картинка 193 из 568">
            <a:hlinkClick r:id="rId2" tgtFrame="_blank"/>
          </p:cNvPr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20" y="285728"/>
            <a:ext cx="2147890" cy="27146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Карта мира рельефная политическая, арт. К14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1214422"/>
            <a:ext cx="3143272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285728"/>
            <a:ext cx="2250113" cy="271464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7" name="Рисунок 6" descr="Картинка 143 из 447">
            <a:hlinkClick r:id="rId7" tgtFrame="_blank"/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14678" y="3714752"/>
            <a:ext cx="2931597" cy="25717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astrotek.ru/wp-content/uploads/2011/08/carmagnolle02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2143140" cy="3000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а 11 из 559">
            <a:hlinkClick r:id="rId10" tgtFrame="_blank"/>
          </p:cNvPr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578" y="3643314"/>
            <a:ext cx="2214578" cy="25717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8000"/>
                </a:solidFill>
                <a:latin typeface="Arial Black" pitchFamily="34" charset="0"/>
              </a:rPr>
              <a:t>П</a:t>
            </a:r>
            <a:r>
              <a:rPr lang="ru-RU" sz="4800" dirty="0" smtClean="0">
                <a:solidFill>
                  <a:srgbClr val="FFC000"/>
                </a:solidFill>
                <a:latin typeface="Arial Black" pitchFamily="34" charset="0"/>
              </a:rPr>
              <a:t>л</a:t>
            </a:r>
            <a:r>
              <a:rPr lang="ru-RU" sz="4800" dirty="0" smtClean="0">
                <a:solidFill>
                  <a:schemeClr val="accent1"/>
                </a:solidFill>
                <a:latin typeface="Arial Black" pitchFamily="34" charset="0"/>
              </a:rPr>
              <a:t>а</a:t>
            </a:r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с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т</a:t>
            </a:r>
            <a:r>
              <a:rPr lang="ru-RU" sz="4800" dirty="0" smtClean="0">
                <a:solidFill>
                  <a:srgbClr val="FF6969"/>
                </a:solidFill>
                <a:latin typeface="Arial Black" pitchFamily="34" charset="0"/>
              </a:rPr>
              <a:t>и</a:t>
            </a:r>
            <a:r>
              <a:rPr lang="ru-RU" sz="4800" dirty="0" smtClean="0">
                <a:solidFill>
                  <a:srgbClr val="CC00CC"/>
                </a:solidFill>
                <a:latin typeface="Arial Black" pitchFamily="34" charset="0"/>
              </a:rPr>
              <a:t>л</a:t>
            </a:r>
            <a:r>
              <a:rPr lang="ru-RU" sz="4800" dirty="0" smtClean="0">
                <a:solidFill>
                  <a:srgbClr val="008000"/>
                </a:solidFill>
                <a:latin typeface="Arial Black" pitchFamily="34" charset="0"/>
              </a:rPr>
              <a:t>и</a:t>
            </a:r>
            <a:r>
              <a:rPr lang="ru-RU" sz="4800" dirty="0" smtClean="0">
                <a:solidFill>
                  <a:srgbClr val="A50021"/>
                </a:solidFill>
                <a:latin typeface="Arial Black" pitchFamily="34" charset="0"/>
              </a:rPr>
              <a:t>н</a:t>
            </a:r>
            <a:r>
              <a:rPr lang="ru-RU" sz="4800" dirty="0" smtClean="0">
                <a:solidFill>
                  <a:srgbClr val="FFC000"/>
                </a:solidFill>
                <a:latin typeface="Arial Black" pitchFamily="34" charset="0"/>
              </a:rPr>
              <a:t>о</a:t>
            </a:r>
            <a:r>
              <a:rPr lang="ru-RU" sz="4800" dirty="0" smtClean="0">
                <a:solidFill>
                  <a:srgbClr val="6600FF"/>
                </a:solidFill>
                <a:latin typeface="Arial Black" pitchFamily="34" charset="0"/>
              </a:rPr>
              <a:t>в</a:t>
            </a:r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ы</a:t>
            </a:r>
            <a:r>
              <a:rPr lang="ru-RU" sz="4800" dirty="0" smtClean="0">
                <a:solidFill>
                  <a:srgbClr val="A50021"/>
                </a:solidFill>
                <a:latin typeface="Arial Black" pitchFamily="34" charset="0"/>
              </a:rPr>
              <a:t>й</a:t>
            </a:r>
            <a:r>
              <a:rPr lang="ru-RU" sz="4800" dirty="0" smtClean="0"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660066"/>
                </a:solidFill>
                <a:latin typeface="Arial Black" pitchFamily="34" charset="0"/>
              </a:rPr>
              <a:t>р</a:t>
            </a:r>
            <a:r>
              <a:rPr lang="ru-RU" sz="4800" dirty="0" smtClean="0">
                <a:solidFill>
                  <a:srgbClr val="00B050"/>
                </a:solidFill>
                <a:latin typeface="Arial Black" pitchFamily="34" charset="0"/>
              </a:rPr>
              <a:t>а</a:t>
            </a:r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b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Джеймс Мэй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988543_origina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78674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ь-\Desktop\P2130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дь-\Desktop\P2130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2454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2900353" cy="17986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14290"/>
            <a:ext cx="5114932" cy="58531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Весь мир слеплю из       пластилина!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Могу и кукурузу, и малину,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бочку, и собачку, и котёнка,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маленького ребятёнка.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рыбку сделаю с павлином…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Ну, где взять столько пластилина?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2428868"/>
            <a:ext cx="3214710" cy="4000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Картинки по запросу лепка из пластилина для детей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32147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лепка из пластилина для детей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428868"/>
            <a:ext cx="328614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лепка из пластилина для детей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1" y="714356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лепка из пластилина для детей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2" y="4357695"/>
            <a:ext cx="12049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42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Этот чудесный из пластилин</vt:lpstr>
      <vt:lpstr>применение</vt:lpstr>
      <vt:lpstr>Пластилиновый рай Джеймс Мэй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Чудесный пластилин</dc:title>
  <dc:creator>user</dc:creator>
  <cp:lastModifiedBy>Windows User</cp:lastModifiedBy>
  <cp:revision>91</cp:revision>
  <dcterms:created xsi:type="dcterms:W3CDTF">2015-11-30T18:49:58Z</dcterms:created>
  <dcterms:modified xsi:type="dcterms:W3CDTF">2020-04-08T17:15:27Z</dcterms:modified>
</cp:coreProperties>
</file>