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0" r:id="rId5"/>
    <p:sldId id="259" r:id="rId6"/>
    <p:sldId id="261" r:id="rId7"/>
    <p:sldId id="262" r:id="rId8"/>
    <p:sldId id="263" r:id="rId9"/>
    <p:sldId id="264" r:id="rId10"/>
    <p:sldId id="267" r:id="rId11"/>
    <p:sldId id="268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F3C79A-6383-49CE-8B3F-ABD8033530F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2B8B2F-722D-4D71-8D8C-9701D4003A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Подготовил: педагог дополнительного образования Тимофеева Н.В.</a:t>
            </a:r>
          </a:p>
          <a:p>
            <a:pPr algn="ctr"/>
            <a:r>
              <a:rPr lang="ru-RU" dirty="0" smtClean="0"/>
              <a:t>Г. Липки, 2020г.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895431" cy="2016224"/>
          </a:xfrm>
        </p:spPr>
        <p:txBody>
          <a:bodyPr/>
          <a:lstStyle/>
          <a:p>
            <a:r>
              <a:rPr lang="ru-RU" dirty="0" err="1" smtClean="0"/>
              <a:t>Фенечки</a:t>
            </a:r>
            <a:r>
              <a:rPr lang="ru-RU" dirty="0" smtClean="0"/>
              <a:t> из бисера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31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31838"/>
            <a:ext cx="7920880" cy="5289450"/>
          </a:xfrm>
        </p:spPr>
      </p:pic>
    </p:spTree>
    <p:extLst>
      <p:ext uri="{BB962C8B-B14F-4D97-AF65-F5344CB8AC3E}">
        <p14:creationId xmlns:p14="http://schemas.microsoft.com/office/powerpoint/2010/main" val="140918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31838"/>
            <a:ext cx="7632847" cy="5289450"/>
          </a:xfrm>
        </p:spPr>
      </p:pic>
    </p:spTree>
    <p:extLst>
      <p:ext uri="{BB962C8B-B14F-4D97-AF65-F5344CB8AC3E}">
        <p14:creationId xmlns:p14="http://schemas.microsoft.com/office/powerpoint/2010/main" val="175476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908720"/>
            <a:ext cx="7550224" cy="5040560"/>
          </a:xfrm>
        </p:spPr>
        <p:txBody>
          <a:bodyPr/>
          <a:lstStyle/>
          <a:p>
            <a:pPr algn="ctr"/>
            <a:r>
              <a:rPr lang="ru-RU" dirty="0" smtClean="0"/>
              <a:t>Творческих успехов Вам!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78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4372168"/>
            <a:ext cx="7190184" cy="1649120"/>
          </a:xfrm>
        </p:spPr>
        <p:txBody>
          <a:bodyPr/>
          <a:lstStyle/>
          <a:p>
            <a:pPr algn="l"/>
            <a:r>
              <a:rPr lang="ru-RU" sz="1600" b="0" dirty="0">
                <a:effectLst/>
              </a:rPr>
              <a:t>Каждая </a:t>
            </a:r>
            <a:r>
              <a:rPr lang="ru-RU" sz="1600" b="0" dirty="0" smtClean="0">
                <a:effectLst/>
              </a:rPr>
              <a:t>девочка желает </a:t>
            </a:r>
            <a:r>
              <a:rPr lang="ru-RU" sz="1600" b="0" dirty="0">
                <a:effectLst/>
              </a:rPr>
              <a:t>обладать эксклюзивными украшениями. </a:t>
            </a:r>
            <a:r>
              <a:rPr lang="ru-RU" sz="1600" b="0" dirty="0" err="1">
                <a:effectLst/>
              </a:rPr>
              <a:t>Фенечки</a:t>
            </a:r>
            <a:r>
              <a:rPr lang="ru-RU" sz="1600" b="0" dirty="0">
                <a:effectLst/>
              </a:rPr>
              <a:t> из бисера это красивый молодежный аксессуар. Он известен многим людям по всему миру. Изначально расцвет свой популярности </a:t>
            </a:r>
            <a:r>
              <a:rPr lang="ru-RU" sz="1600" b="0" dirty="0" err="1">
                <a:effectLst/>
              </a:rPr>
              <a:t>фенечка</a:t>
            </a:r>
            <a:r>
              <a:rPr lang="ru-RU" sz="1600" b="0" dirty="0">
                <a:effectLst/>
              </a:rPr>
              <a:t> как украшение пережила в период хиппи и перестройки, когда новые модные веяния ворвались в обыденную жизнь людей.</a:t>
            </a:r>
            <a:endParaRPr lang="ru-RU" sz="1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590" y="731838"/>
            <a:ext cx="5225619" cy="3475037"/>
          </a:xfrm>
        </p:spPr>
      </p:pic>
    </p:spTree>
    <p:extLst>
      <p:ext uri="{BB962C8B-B14F-4D97-AF65-F5344CB8AC3E}">
        <p14:creationId xmlns:p14="http://schemas.microsoft.com/office/powerpoint/2010/main" val="11152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31838"/>
            <a:ext cx="7488832" cy="5577482"/>
          </a:xfrm>
        </p:spPr>
      </p:pic>
    </p:spTree>
    <p:extLst>
      <p:ext uri="{BB962C8B-B14F-4D97-AF65-F5344CB8AC3E}">
        <p14:creationId xmlns:p14="http://schemas.microsoft.com/office/powerpoint/2010/main" val="35666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764704"/>
            <a:ext cx="7406208" cy="52565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928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880" cy="56166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321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836712"/>
            <a:ext cx="7550224" cy="5400600"/>
          </a:xfrm>
        </p:spPr>
        <p:txBody>
          <a:bodyPr/>
          <a:lstStyle/>
          <a:p>
            <a:pPr algn="ctr"/>
            <a:r>
              <a:rPr lang="ru-RU" dirty="0" smtClean="0"/>
              <a:t>А теперь я вам предложу несколько схем для самостоятельной работы.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20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31838"/>
            <a:ext cx="7776863" cy="5505474"/>
          </a:xfrm>
        </p:spPr>
      </p:pic>
    </p:spTree>
    <p:extLst>
      <p:ext uri="{BB962C8B-B14F-4D97-AF65-F5344CB8AC3E}">
        <p14:creationId xmlns:p14="http://schemas.microsoft.com/office/powerpoint/2010/main" val="167212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7776864" cy="5400600"/>
          </a:xfrm>
        </p:spPr>
      </p:pic>
    </p:spTree>
    <p:extLst>
      <p:ext uri="{BB962C8B-B14F-4D97-AF65-F5344CB8AC3E}">
        <p14:creationId xmlns:p14="http://schemas.microsoft.com/office/powerpoint/2010/main" val="209973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7632847" cy="5760640"/>
          </a:xfrm>
        </p:spPr>
      </p:pic>
    </p:spTree>
    <p:extLst>
      <p:ext uri="{BB962C8B-B14F-4D97-AF65-F5344CB8AC3E}">
        <p14:creationId xmlns:p14="http://schemas.microsoft.com/office/powerpoint/2010/main" val="315140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</TotalTime>
  <Words>79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Фенечки из бисера</vt:lpstr>
      <vt:lpstr>Каждая девочка желает обладать эксклюзивными украшениями. Фенечки из бисера это красивый молодежный аксессуар. Он известен многим людям по всему миру. Изначально расцвет свой популярности фенечка как украшение пережила в период хиппи и перестройки, когда новые модные веяния ворвались в обыденную жизнь людей.</vt:lpstr>
      <vt:lpstr>Презентация PowerPoint</vt:lpstr>
      <vt:lpstr>Презентация PowerPoint</vt:lpstr>
      <vt:lpstr>Презентация PowerPoint</vt:lpstr>
      <vt:lpstr>А теперь я вам предложу несколько схем для самостоятельной работы.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Творческих успехов Вам!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Фенечки из бисера</dc:title>
  <dc:creator>User</dc:creator>
  <cp:lastModifiedBy>User</cp:lastModifiedBy>
  <cp:revision>5</cp:revision>
  <dcterms:created xsi:type="dcterms:W3CDTF">2020-04-08T10:59:06Z</dcterms:created>
  <dcterms:modified xsi:type="dcterms:W3CDTF">2020-04-08T12:04:52Z</dcterms:modified>
</cp:coreProperties>
</file>