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312" r:id="rId2"/>
    <p:sldId id="313" r:id="rId3"/>
    <p:sldId id="314" r:id="rId4"/>
    <p:sldId id="315" r:id="rId5"/>
    <p:sldId id="317" r:id="rId6"/>
    <p:sldId id="32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1" d="100"/>
          <a:sy n="101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652D1-094F-41EC-8651-9036DD095ADC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2CC1D-6B5F-4380-B195-A8938F8E0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4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1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12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5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46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240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2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07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9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92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6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3"/>
            <a:ext cx="8507288" cy="388843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Эссе материк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1)Австралия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3)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Евразия    2)Африка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          4) Южная Америка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2.Иң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көньякта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урнашучы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материк: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1)Южная Америка  3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Австралия    2)Африка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4) Антарктида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3.Бу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материкта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дөньяның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биек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таулары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урнашкан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1)Африка   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Евразия    2)Северная Америка  4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) Южная Америка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материкта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80%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төче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су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саклана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: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1)Африка  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Антарктида 2)Южная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Америка	4)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Евразия</a:t>
            </a:r>
          </a:p>
          <a:p>
            <a:pPr marL="0" indent="0">
              <a:buNone/>
            </a:pPr>
            <a:r>
              <a:rPr lang="tt-RU" sz="2600" b="1" dirty="0" smtClean="0">
                <a:latin typeface="Times New Roman" pitchFamily="18" charset="0"/>
                <a:cs typeface="Times New Roman" pitchFamily="18" charset="0"/>
              </a:rPr>
              <a:t>5.Бу нинди материк: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573016"/>
            <a:ext cx="2031202" cy="308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59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1143000"/>
          </a:xfrm>
        </p:spPr>
        <p:txBody>
          <a:bodyPr/>
          <a:lstStyle/>
          <a:p>
            <a:r>
              <a:rPr lang="tt-RU" dirty="0" smtClean="0"/>
              <a:t>Гидросфера төзелеше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95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Администратор\Мои документы\6 клаcc\оболочки зем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285875"/>
            <a:ext cx="5962650" cy="521493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TextBox 7"/>
          <p:cNvGrpSpPr>
            <a:grpSpLocks/>
          </p:cNvGrpSpPr>
          <p:nvPr/>
        </p:nvGrpSpPr>
        <p:grpSpPr bwMode="auto">
          <a:xfrm>
            <a:off x="165100" y="1981200"/>
            <a:ext cx="3127375" cy="2200275"/>
            <a:chOff x="104" y="1248"/>
            <a:chExt cx="1970" cy="1386"/>
          </a:xfrm>
        </p:grpSpPr>
        <p:pic>
          <p:nvPicPr>
            <p:cNvPr id="9220" name="TextBox 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248"/>
              <a:ext cx="1970" cy="1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135" y="1260"/>
              <a:ext cx="171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ru-RU" sz="2800" u="sng" dirty="0">
                  <a:solidFill>
                    <a:srgbClr val="00004D"/>
                  </a:solidFill>
                </a:rPr>
                <a:t>Гидросфера</a:t>
              </a:r>
              <a:r>
                <a:rPr lang="ru-RU" sz="2800" dirty="0">
                  <a:solidFill>
                    <a:srgbClr val="00004D"/>
                  </a:solidFill>
                </a:rPr>
                <a:t> </a:t>
              </a:r>
              <a:r>
                <a:rPr lang="ru-RU" sz="2800" dirty="0" smtClean="0">
                  <a:solidFill>
                    <a:srgbClr val="00004D"/>
                  </a:solidFill>
                </a:rPr>
                <a:t>–</a:t>
              </a:r>
              <a:r>
                <a:rPr lang="ru-RU" sz="2800" dirty="0" err="1" smtClean="0">
                  <a:solidFill>
                    <a:srgbClr val="00004D"/>
                  </a:solidFill>
                </a:rPr>
                <a:t>җирнең</a:t>
              </a:r>
              <a:r>
                <a:rPr lang="ru-RU" sz="2800" dirty="0" smtClean="0">
                  <a:solidFill>
                    <a:srgbClr val="00004D"/>
                  </a:solidFill>
                </a:rPr>
                <a:t> су </a:t>
              </a:r>
              <a:r>
                <a:rPr lang="ru-RU" sz="2800" dirty="0" err="1" smtClean="0">
                  <a:solidFill>
                    <a:srgbClr val="00004D"/>
                  </a:solidFill>
                </a:rPr>
                <a:t>сүрүе</a:t>
              </a:r>
              <a:r>
                <a:rPr lang="ru-RU" sz="2800" dirty="0" smtClean="0">
                  <a:solidFill>
                    <a:srgbClr val="00004D"/>
                  </a:solidFill>
                </a:rPr>
                <a:t>.</a:t>
              </a:r>
              <a:endParaRPr lang="ru-RU" sz="2800" dirty="0">
                <a:solidFill>
                  <a:srgbClr val="00004D"/>
                </a:solidFill>
              </a:endParaRPr>
            </a:p>
          </p:txBody>
        </p:sp>
      </p:grpSp>
      <p:grpSp>
        <p:nvGrpSpPr>
          <p:cNvPr id="9" name="TextBox 7"/>
          <p:cNvGrpSpPr>
            <a:grpSpLocks/>
          </p:cNvGrpSpPr>
          <p:nvPr/>
        </p:nvGrpSpPr>
        <p:grpSpPr bwMode="auto">
          <a:xfrm>
            <a:off x="827584" y="288131"/>
            <a:ext cx="8135441" cy="1100137"/>
            <a:chOff x="104" y="1611"/>
            <a:chExt cx="1970" cy="1386"/>
          </a:xfrm>
        </p:grpSpPr>
        <p:pic>
          <p:nvPicPr>
            <p:cNvPr id="10" name="TextBox 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611"/>
              <a:ext cx="1970" cy="1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135" y="1611"/>
              <a:ext cx="1710" cy="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tt-RU" sz="6000" dirty="0" smtClean="0">
                  <a:solidFill>
                    <a:srgbClr val="00004D"/>
                  </a:solidFill>
                </a:rPr>
                <a:t>Җир сүрүләре</a:t>
              </a:r>
              <a:endParaRPr lang="ru-RU" sz="6000" dirty="0">
                <a:solidFill>
                  <a:srgbClr val="00004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73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8983"/>
            <a:ext cx="8229600" cy="1143000"/>
          </a:xfrm>
        </p:spPr>
        <p:txBody>
          <a:bodyPr/>
          <a:lstStyle/>
          <a:p>
            <a:r>
              <a:rPr lang="tt-RU" dirty="0" smtClean="0"/>
              <a:t>Гидросфера өлешләре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25252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5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icrosoft.com/global/it-it/softwareoriginale/PublishingImages/ITSCS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706618"/>
            <a:ext cx="9144001" cy="615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t-RU" dirty="0">
                <a:solidFill>
                  <a:schemeClr val="tx2">
                    <a:lumMod val="75000"/>
                  </a:schemeClr>
                </a:solidFill>
                <a:effectLst/>
              </a:rPr>
              <a:t>Дөн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effectLst/>
              </a:rPr>
              <a:t>ья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/>
              </a:rPr>
              <a:t> океаны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016373"/>
            <a:ext cx="1714511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Тын </a:t>
            </a:r>
            <a:r>
              <a:rPr lang="ru-RU" b="1" spc="150" dirty="0">
                <a:ln w="11430"/>
                <a:latin typeface="Times New Roman" pitchFamily="18" charset="0"/>
                <a:cs typeface="Times New Roman" pitchFamily="18" charset="0"/>
              </a:rPr>
              <a:t>океан</a:t>
            </a:r>
          </a:p>
        </p:txBody>
      </p:sp>
      <p:sp>
        <p:nvSpPr>
          <p:cNvPr id="5" name="Прямоугольник 4"/>
          <p:cNvSpPr/>
          <p:nvPr/>
        </p:nvSpPr>
        <p:spPr>
          <a:xfrm rot="5236433">
            <a:off x="1878834" y="3115582"/>
            <a:ext cx="3545642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Атлантик </a:t>
            </a:r>
            <a:r>
              <a:rPr lang="ru-RU" b="1" spc="150" dirty="0">
                <a:ln w="11430"/>
                <a:latin typeface="Times New Roman" pitchFamily="18" charset="0"/>
                <a:cs typeface="Times New Roman" pitchFamily="18" charset="0"/>
              </a:rPr>
              <a:t>океа</a:t>
            </a:r>
            <a:r>
              <a:rPr lang="ru-RU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3823603"/>
            <a:ext cx="1643074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 err="1" smtClean="0">
                <a:ln w="11430"/>
                <a:latin typeface="Times New Roman" pitchFamily="18" charset="0"/>
                <a:cs typeface="Times New Roman" pitchFamily="18" charset="0"/>
              </a:rPr>
              <a:t>Һинд</a:t>
            </a:r>
            <a:r>
              <a:rPr lang="ru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 океаны</a:t>
            </a:r>
            <a:endParaRPr lang="ru-RU" b="1" spc="1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12360" y="2693317"/>
            <a:ext cx="107156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Тын </a:t>
            </a:r>
            <a:r>
              <a:rPr lang="ru-RU" b="1" spc="150" dirty="0">
                <a:ln w="11430"/>
                <a:latin typeface="Times New Roman" pitchFamily="18" charset="0"/>
                <a:cs typeface="Times New Roman" pitchFamily="18" charset="0"/>
              </a:rPr>
              <a:t>океан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30154" y="809588"/>
            <a:ext cx="4751923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tt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Төн</a:t>
            </a:r>
            <a:r>
              <a:rPr lang="ru-RU" b="1" spc="150" dirty="0" err="1" smtClean="0">
                <a:ln w="11430"/>
                <a:latin typeface="Times New Roman" pitchFamily="18" charset="0"/>
                <a:cs typeface="Times New Roman" pitchFamily="18" charset="0"/>
              </a:rPr>
              <a:t>ьяк</a:t>
            </a:r>
            <a:r>
              <a:rPr lang="ru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150" dirty="0" err="1" smtClean="0">
                <a:ln w="11430"/>
                <a:latin typeface="Times New Roman" pitchFamily="18" charset="0"/>
                <a:cs typeface="Times New Roman" pitchFamily="18" charset="0"/>
              </a:rPr>
              <a:t>Боз</a:t>
            </a:r>
            <a:r>
              <a:rPr lang="ru-RU" b="1" spc="150" dirty="0" smtClean="0">
                <a:ln w="11430"/>
                <a:latin typeface="Times New Roman" pitchFamily="18" charset="0"/>
                <a:cs typeface="Times New Roman" pitchFamily="18" charset="0"/>
              </a:rPr>
              <a:t> океаны</a:t>
            </a:r>
            <a:endParaRPr lang="ru-RU" b="1" spc="1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41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Коры җир сулары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Елгалар</a:t>
            </a:r>
          </a:p>
          <a:p>
            <a:pPr marL="0" indent="0"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Кулләр</a:t>
            </a:r>
          </a:p>
          <a:p>
            <a:pPr marL="0" indent="0"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Бозлыклар</a:t>
            </a:r>
          </a:p>
          <a:p>
            <a:pPr marL="0" indent="0"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Җир асты сулары</a:t>
            </a:r>
          </a:p>
          <a:p>
            <a:pPr marL="0" indent="0"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сазлыклар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5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44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Гидросфера төзелеше</vt:lpstr>
      <vt:lpstr>Презентация PowerPoint</vt:lpstr>
      <vt:lpstr>Гидросфера өлешләре</vt:lpstr>
      <vt:lpstr>Дөнья океаны</vt:lpstr>
      <vt:lpstr>Коры җир сулары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22</cp:revision>
  <dcterms:created xsi:type="dcterms:W3CDTF">2018-03-20T10:29:24Z</dcterms:created>
  <dcterms:modified xsi:type="dcterms:W3CDTF">2020-04-08T14:53:47Z</dcterms:modified>
</cp:coreProperties>
</file>