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59" r:id="rId6"/>
    <p:sldId id="261" r:id="rId7"/>
    <p:sldId id="260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0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2BB89-001F-4144-8E78-3DBA292A1E4A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A8BB9-FD7E-42D4-8349-8FF78C966C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</a:rPr>
              <a:t>Как возникла Земля?</a:t>
            </a:r>
            <a:endParaRPr lang="ru-RU" sz="5400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9559" t="44906" r="40574" b="12767"/>
          <a:stretch>
            <a:fillRect/>
          </a:stretch>
        </p:blipFill>
        <p:spPr bwMode="auto">
          <a:xfrm>
            <a:off x="3635897" y="2614268"/>
            <a:ext cx="4608512" cy="3921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31" y="2571653"/>
            <a:ext cx="1941602" cy="2873571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45339" y="5661248"/>
            <a:ext cx="2962672" cy="4649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Жорж Бюффон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899592" y="0"/>
            <a:ext cx="7272808" cy="2571653"/>
          </a:xfrm>
          <a:prstGeom prst="wedgeEllipseCallout">
            <a:avLst>
              <a:gd name="adj1" fmla="val -40982"/>
              <a:gd name="adj2" fmla="val 6067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051720" y="548680"/>
            <a:ext cx="5400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думаю, земной шар возник  в результате катастрофы. Какое-то небесное тело столкнулось с Солнцем. Образовалось много «брызг». Наиболее крупные из них, остыв, дали начало планетам, в том числе и нашей Земле.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8735" t="28058" r="20727" b="49302"/>
          <a:stretch>
            <a:fillRect/>
          </a:stretch>
        </p:blipFill>
        <p:spPr bwMode="auto">
          <a:xfrm>
            <a:off x="2183811" y="4672433"/>
            <a:ext cx="6711988" cy="198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l="60164" t="33094" r="20641" b="44265"/>
          <a:stretch>
            <a:fillRect/>
          </a:stretch>
        </p:blipFill>
        <p:spPr bwMode="auto">
          <a:xfrm>
            <a:off x="196623" y="4645729"/>
            <a:ext cx="201930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23250" t="46875" r="63120" b="29500"/>
          <a:stretch/>
        </p:blipFill>
        <p:spPr bwMode="auto">
          <a:xfrm>
            <a:off x="177968" y="64586"/>
            <a:ext cx="2521823" cy="353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ьная выноска 6"/>
          <p:cNvSpPr/>
          <p:nvPr/>
        </p:nvSpPr>
        <p:spPr>
          <a:xfrm rot="585893">
            <a:off x="2800234" y="821344"/>
            <a:ext cx="6120680" cy="2816652"/>
          </a:xfrm>
          <a:prstGeom prst="wedgeEllipseCallout">
            <a:avLst>
              <a:gd name="adj1" fmla="val -66450"/>
              <a:gd name="adj2" fmla="val -2411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6"/>
          <p:cNvSpPr txBox="1">
            <a:spLocks/>
          </p:cNvSpPr>
          <p:nvPr/>
        </p:nvSpPr>
        <p:spPr>
          <a:xfrm>
            <a:off x="196623" y="3719787"/>
            <a:ext cx="2962672" cy="4649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b="1" i="1" dirty="0" err="1" smtClean="0">
                <a:solidFill>
                  <a:srgbClr val="FF0000"/>
                </a:solidFill>
              </a:rPr>
              <a:t>Иммануил</a:t>
            </a:r>
            <a:r>
              <a:rPr lang="ru-RU" sz="2400" b="1" i="1" dirty="0" smtClean="0">
                <a:solidFill>
                  <a:srgbClr val="FF0000"/>
                </a:solidFill>
              </a:rPr>
              <a:t> Кант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771278">
            <a:off x="3731101" y="1281725"/>
            <a:ext cx="48209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думаю, земной шар, как и вся Солнечная система, возникли из гигантского холодного  пылевого облака. Частицы этого облака двигались, сталкивались, слипались, образовывали сгустки, постепенно увеличивались и дали начало планетам и Солнцу.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89" y="274638"/>
            <a:ext cx="2502322" cy="3332638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l="60164" t="58687" r="21379" b="19657"/>
          <a:stretch>
            <a:fillRect/>
          </a:stretch>
        </p:blipFill>
        <p:spPr bwMode="auto">
          <a:xfrm>
            <a:off x="323528" y="4365104"/>
            <a:ext cx="2160240" cy="1917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 l="19541" t="52781" r="21379" b="24579"/>
          <a:stretch>
            <a:fillRect/>
          </a:stretch>
        </p:blipFill>
        <p:spPr bwMode="auto">
          <a:xfrm>
            <a:off x="2445365" y="4365104"/>
            <a:ext cx="6241435" cy="1943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ьная выноска 7"/>
          <p:cNvSpPr/>
          <p:nvPr/>
        </p:nvSpPr>
        <p:spPr>
          <a:xfrm rot="585893">
            <a:off x="2800234" y="821344"/>
            <a:ext cx="6120680" cy="2816652"/>
          </a:xfrm>
          <a:prstGeom prst="wedgeEllipseCallout">
            <a:avLst>
              <a:gd name="adj1" fmla="val -66450"/>
              <a:gd name="adj2" fmla="val -2411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 rot="771278">
            <a:off x="3731101" y="1420224"/>
            <a:ext cx="48209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думаю, земной шар, как и вся Солнечная система, возникли из раскаленного газового облака. Постепенно остывая, это облако сжималось, образуя многочисленные кольца, которые уплотняясь дали начало планетам, а центральный сгусток стал Солнцем.</a:t>
            </a:r>
            <a:endParaRPr lang="ru-RU" dirty="0"/>
          </a:p>
        </p:txBody>
      </p:sp>
      <p:sp>
        <p:nvSpPr>
          <p:cNvPr id="10" name="Объект 6"/>
          <p:cNvSpPr txBox="1">
            <a:spLocks/>
          </p:cNvSpPr>
          <p:nvPr/>
        </p:nvSpPr>
        <p:spPr>
          <a:xfrm>
            <a:off x="357246" y="3716629"/>
            <a:ext cx="1982506" cy="4649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Пьер Лаплас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21036" t="24235" r="23594" b="17688"/>
          <a:stretch>
            <a:fillRect/>
          </a:stretch>
        </p:blipFill>
        <p:spPr bwMode="auto">
          <a:xfrm>
            <a:off x="3563888" y="2092256"/>
            <a:ext cx="4752528" cy="44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Sir James Hopwood Jea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3543" y="1883258"/>
            <a:ext cx="2582425" cy="3561965"/>
          </a:xfrm>
          <a:prstGeom prst="rect">
            <a:avLst/>
          </a:prstGeom>
          <a:noFill/>
        </p:spPr>
      </p:pic>
      <p:sp>
        <p:nvSpPr>
          <p:cNvPr id="9" name="Объект 6"/>
          <p:cNvSpPr>
            <a:spLocks noGrp="1"/>
          </p:cNvSpPr>
          <p:nvPr>
            <p:ph idx="1"/>
          </p:nvPr>
        </p:nvSpPr>
        <p:spPr>
          <a:xfrm>
            <a:off x="457200" y="5678385"/>
            <a:ext cx="2962672" cy="4649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Джеймс Джинс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899592" y="274637"/>
            <a:ext cx="7272808" cy="1817619"/>
          </a:xfrm>
          <a:prstGeom prst="wedgeEllipseCallout">
            <a:avLst>
              <a:gd name="adj1" fmla="val -40982"/>
              <a:gd name="adj2" fmla="val 6067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051720" y="548680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думаю, земной шар возник  вот по какой причине. Какая-то звезда пролетала рядом с Солнцем. Она своим тяготением вырвала из него часть вещества.  Сгустившись,  оно дало начало планетам.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18734" t="36917" r="20727" b="45364"/>
          <a:stretch>
            <a:fillRect/>
          </a:stretch>
        </p:blipFill>
        <p:spPr bwMode="auto">
          <a:xfrm>
            <a:off x="395536" y="4547758"/>
            <a:ext cx="8352928" cy="183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lum contrast="30000"/>
          </a:blip>
          <a:srcRect l="22512" t="53766" r="63189" b="23594"/>
          <a:stretch/>
        </p:blipFill>
        <p:spPr bwMode="auto">
          <a:xfrm>
            <a:off x="251520" y="113761"/>
            <a:ext cx="2743162" cy="360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бъект 6"/>
          <p:cNvSpPr txBox="1">
            <a:spLocks/>
          </p:cNvSpPr>
          <p:nvPr/>
        </p:nvSpPr>
        <p:spPr>
          <a:xfrm>
            <a:off x="357246" y="3716629"/>
            <a:ext cx="2421194" cy="5044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Отто Юльевич  Шмидт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 rot="585893">
            <a:off x="2746092" y="816718"/>
            <a:ext cx="6120680" cy="3455099"/>
          </a:xfrm>
          <a:prstGeom prst="wedgeEllipseCallout">
            <a:avLst>
              <a:gd name="adj1" fmla="val -66450"/>
              <a:gd name="adj2" fmla="val -2411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771278">
            <a:off x="3700307" y="1266912"/>
            <a:ext cx="48209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думаю, земной шар, как и все планеты Солнечной системы, возникли из гигантского холодного  газо-пылевого облака, которое миллиарды лет назад вращалось вокруг Солнца. Частицы этого облака двигались, сталкивались, слипались, образовывали сгустки, постепенно увеличивались и дали начало твердым  планетам земной группы и газовым планетам-гигантам.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Современные представления о происхождении планет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9080"/>
            <a:ext cx="8229600" cy="1977083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000" dirty="0" smtClean="0"/>
              <a:t>Сегодня ученые предполагают, что Солнце и планеты возникли одновременно из межзвездного вещества – частиц пыли и газа. Это вещество постепенно уплотнялось, сжималось, а затем распалось на несколько неравных сгустков. Один из них, самый большой, </a:t>
            </a:r>
            <a:r>
              <a:rPr lang="ru-RU" sz="2000" dirty="0"/>
              <a:t>постепенно сжимаясь и </a:t>
            </a:r>
            <a:r>
              <a:rPr lang="ru-RU" sz="2000" dirty="0" smtClean="0"/>
              <a:t>разогреваясь,  дал начало Солнцу. Вокруг него образовалось вращающееся газо-пылевое облако в форме диска, из плотных сгустков которого возникли планеты.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8821" t="60656" r="20641" b="21625"/>
          <a:stretch>
            <a:fillRect/>
          </a:stretch>
        </p:blipFill>
        <p:spPr bwMode="auto">
          <a:xfrm>
            <a:off x="251520" y="1700808"/>
            <a:ext cx="852894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0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Задания по теме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  <a:solidFill>
            <a:schemeClr val="bg1"/>
          </a:solidFill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1. На основе просмотренного видеоролика, параграфа 19 в учебнике выполните задания в тетради на с. 48-49.</a:t>
            </a:r>
          </a:p>
          <a:p>
            <a:pPr marL="0" indent="0" algn="just">
              <a:buNone/>
            </a:pPr>
            <a:r>
              <a:rPr lang="ru-RU" dirty="0" smtClean="0"/>
              <a:t>2. Подготовьте выступление в качестве оппонента (противника) одной из гипотез. В выступлении обоснуйте свою точку зрения, т.е. объясните, почему вы не согласны, </a:t>
            </a:r>
            <a:r>
              <a:rPr lang="ru-RU" smtClean="0"/>
              <a:t>приведите доказательства.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6503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351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Как возникла Земля?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Современные представления о происхождении планет</vt:lpstr>
      <vt:lpstr>Задания по теме</vt:lpstr>
    </vt:vector>
  </TitlesOfParts>
  <Company>Корпарация Бондаревых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11</cp:revision>
  <dcterms:created xsi:type="dcterms:W3CDTF">2015-04-13T04:26:38Z</dcterms:created>
  <dcterms:modified xsi:type="dcterms:W3CDTF">2020-04-08T03:09:17Z</dcterms:modified>
</cp:coreProperties>
</file>