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7FA0-CE16-403E-AF3E-21680E59C223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499B-E5E9-4011-A386-96EB0145E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22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7FA0-CE16-403E-AF3E-21680E59C223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499B-E5E9-4011-A386-96EB0145E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367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7FA0-CE16-403E-AF3E-21680E59C223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499B-E5E9-4011-A386-96EB0145E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238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7FA0-CE16-403E-AF3E-21680E59C223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499B-E5E9-4011-A386-96EB0145E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935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7FA0-CE16-403E-AF3E-21680E59C223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499B-E5E9-4011-A386-96EB0145E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468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7FA0-CE16-403E-AF3E-21680E59C223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499B-E5E9-4011-A386-96EB0145E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43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7FA0-CE16-403E-AF3E-21680E59C223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499B-E5E9-4011-A386-96EB0145E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830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7FA0-CE16-403E-AF3E-21680E59C223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499B-E5E9-4011-A386-96EB0145E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807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7FA0-CE16-403E-AF3E-21680E59C223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499B-E5E9-4011-A386-96EB0145E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233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7FA0-CE16-403E-AF3E-21680E59C223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499B-E5E9-4011-A386-96EB0145E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57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7FA0-CE16-403E-AF3E-21680E59C223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499B-E5E9-4011-A386-96EB0145E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529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37FA0-CE16-403E-AF3E-21680E59C223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9499B-E5E9-4011-A386-96EB0145E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238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25" y="95250"/>
            <a:ext cx="11954434" cy="6667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22777" y="5701553"/>
            <a:ext cx="40877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Герштейн Т В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№138 ДО№10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4741" y="242047"/>
            <a:ext cx="87169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Головоломка «ЛИСТИК</a:t>
            </a:r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956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87505" y="1062318"/>
            <a:ext cx="1081143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Головоломка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это увлекательные и затягивающие задачи, которые требуют напряжения ума и сообразительности. Главное , что эти задачи заставляют думающего человека решать их пока не найдется правильное решение.</a:t>
            </a:r>
          </a:p>
          <a:p>
            <a:pPr indent="457200" algn="just"/>
            <a:r>
              <a:rPr lang="ru-RU" sz="3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Головоломки несут несколько функций:</a:t>
            </a:r>
          </a:p>
          <a:p>
            <a:pPr indent="457200"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способностей: внимательность, мышление, сосредоточенность. Детские головоломки помогают развитию мелкой моторики.</a:t>
            </a:r>
          </a:p>
          <a:p>
            <a:pPr indent="457200"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Отвлечение от рутины и «перезагрузка». Необходимость отвлечься от рабочего процесса.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653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967148">
            <a:off x="1343099" y="1565453"/>
            <a:ext cx="3951871" cy="40255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83388" y="11698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38418" y="335845"/>
            <a:ext cx="527048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Более 4000 тысяч лет назад у одного человека из рук выпала фарфоровая плитка и разбилась части. Расстроенный, он в спешке старался ее сложить, но каждый раз получал все новые интересные изображения. Это занятие оказалось настолько увлекательным.</a:t>
            </a:r>
          </a:p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Изготовить можно данную игру в домашних условиях из обычного листа картона.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609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343" y="312539"/>
            <a:ext cx="5938019" cy="34628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3648" y="3112784"/>
            <a:ext cx="5938019" cy="34628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63449" y="743165"/>
            <a:ext cx="3899647" cy="168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такую игру ребенку, выложить образы по образцу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217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6990" y="679465"/>
            <a:ext cx="5938019" cy="5499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712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22294" y="1800189"/>
            <a:ext cx="95474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Закончить о </a:t>
            </a:r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танграмах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хочется словами М. </a:t>
            </a:r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Гарднера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"Очарование </a:t>
            </a:r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танграма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состоит в простоте материала и в кажущейся его непригодности для создания фигурок, обладающих эстетической привлекательностью»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2215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171</Words>
  <Application>Microsoft Office PowerPoint</Application>
  <PresentationFormat>Широкоэкранный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Герштейн</dc:creator>
  <cp:lastModifiedBy>Татьяна Герштейн</cp:lastModifiedBy>
  <cp:revision>9</cp:revision>
  <dcterms:created xsi:type="dcterms:W3CDTF">2020-04-08T06:30:12Z</dcterms:created>
  <dcterms:modified xsi:type="dcterms:W3CDTF">2020-04-08T08:02:41Z</dcterms:modified>
</cp:coreProperties>
</file>