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0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3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3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1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730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78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0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06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64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95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5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93C0DAC-CD6A-4C0C-A382-CB03BC0B547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2B38C0DC-E4A1-4869-8D3D-BC1879D7D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162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Оригами. </a:t>
            </a:r>
            <a:r>
              <a:rPr lang="ru-RU" smtClean="0"/>
              <a:t>Птица «Голубь»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23" y="872648"/>
            <a:ext cx="16192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9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31" y="635346"/>
            <a:ext cx="3930733" cy="38360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095" y="1111582"/>
            <a:ext cx="3188191" cy="31632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02525" y="4867354"/>
            <a:ext cx="4370119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Сделайте перегибы по диагоналям и согните все четыре угла к центру.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45829" y="4745422"/>
            <a:ext cx="403761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Согните к центру левые углы.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739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64" y="1146700"/>
            <a:ext cx="3367879" cy="33241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476" y="1676308"/>
            <a:ext cx="5348195" cy="25750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19397" y="5061139"/>
            <a:ext cx="5783283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Сложите фигуру по горизонтальной оси.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7790213" y="4949345"/>
            <a:ext cx="3538847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Уголок согните внутрь.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796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67" y="1199408"/>
            <a:ext cx="4972240" cy="3158835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876" y="617518"/>
            <a:ext cx="5413958" cy="34557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0129" y="4496040"/>
            <a:ext cx="2287806" cy="335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Сделайте надрез.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7837713" y="4496040"/>
            <a:ext cx="289758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Отогните крыло.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75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413" y="705340"/>
            <a:ext cx="3467097" cy="38467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829" y="1178928"/>
            <a:ext cx="3208789" cy="323204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32413" y="5179892"/>
            <a:ext cx="3015837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Отогните второе крыло.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7920841" y="5094515"/>
            <a:ext cx="403761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Птичка из бумаги почти готова.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66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81" y="1207294"/>
            <a:ext cx="3507558" cy="34604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711" y="1255589"/>
            <a:ext cx="2849959" cy="33638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33797" y="5068098"/>
            <a:ext cx="4168240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Можно согнуть внутрь хвост.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8946" y="4946269"/>
            <a:ext cx="4952010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444444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Получится птичка оригами с заострённым хвостом.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29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</a:t>
            </a:r>
          </a:p>
          <a:p>
            <a:endParaRPr lang="ru-RU" sz="5400" dirty="0"/>
          </a:p>
          <a:p>
            <a:endParaRPr lang="ru-RU" sz="5400" dirty="0" smtClean="0"/>
          </a:p>
          <a:p>
            <a:pPr marL="0" indent="0">
              <a:buNone/>
            </a:pPr>
            <a:r>
              <a:rPr lang="ru-RU" sz="5400" dirty="0" smtClean="0"/>
              <a:t>            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         Спасибо за внимание!</a:t>
            </a:r>
            <a:endParaRPr lang="ru-RU" sz="54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783" y="27345"/>
            <a:ext cx="4218053" cy="491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51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14</TotalTime>
  <Words>89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Calibri</vt:lpstr>
      <vt:lpstr>Corbel</vt:lpstr>
      <vt:lpstr>Georgia</vt:lpstr>
      <vt:lpstr>Times New Roman</vt:lpstr>
      <vt:lpstr>Wingdings</vt:lpstr>
      <vt:lpstr>Полосы</vt:lpstr>
      <vt:lpstr>Оригами. Птица «Голубь»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3</cp:revision>
  <dcterms:created xsi:type="dcterms:W3CDTF">2020-04-07T23:19:17Z</dcterms:created>
  <dcterms:modified xsi:type="dcterms:W3CDTF">2020-04-07T23:34:27Z</dcterms:modified>
</cp:coreProperties>
</file>