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1" r:id="rId3"/>
    <p:sldId id="257" r:id="rId4"/>
    <p:sldId id="260" r:id="rId5"/>
    <p:sldId id="263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6387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7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1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7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090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5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5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2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3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20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5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67D04805-2F3F-490A-ABA2-5BDDE4654B6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115AE1C5-588B-48C7-A712-31C6BB9F3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24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DE1EFE-7863-4194-9457-F300ED2FE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49" y="283369"/>
            <a:ext cx="8124825" cy="60936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0B4626A-7C9C-40E2-BBC8-7659AC796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6" y="365125"/>
            <a:ext cx="4219574" cy="5708504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b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и </a:t>
            </a:r>
            <a:b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</p:txBody>
      </p:sp>
    </p:spTree>
    <p:extLst>
      <p:ext uri="{BB962C8B-B14F-4D97-AF65-F5344CB8AC3E}">
        <p14:creationId xmlns:p14="http://schemas.microsoft.com/office/powerpoint/2010/main" val="20483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13A13-8628-403C-9405-30835FDE9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72" y="399315"/>
            <a:ext cx="10704353" cy="5087085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Опасная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такая неблагоприятная обстановка, внутри которой возникают 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вредные факторы различного происхождения, выступающие угрозой для жизни.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Опасная ситуация 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это стечение обстоятельств, кото­рое при определённом развитии событий может привести к несчастью. </a:t>
            </a:r>
          </a:p>
        </p:txBody>
      </p:sp>
    </p:spTree>
    <p:extLst>
      <p:ext uri="{BB962C8B-B14F-4D97-AF65-F5344CB8AC3E}">
        <p14:creationId xmlns:p14="http://schemas.microsoft.com/office/powerpoint/2010/main" val="347412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BEEAA-4551-4F5F-835B-C353BF18D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948" y="142613"/>
            <a:ext cx="10761564" cy="6182686"/>
          </a:xfrm>
        </p:spPr>
        <p:txBody>
          <a:bodyPr>
            <a:normAutofit fontScale="90000"/>
          </a:bodyPr>
          <a:lstStyle/>
          <a:p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Опасные ситуации в современном городе -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связанные с нарушением: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дорожного движения;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 пожарной безопасности;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мер общественной безопасности и порядка;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 пользования газом и электричеством;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 эксплуатации бытовых приборов и оборудования на производстве;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 реагирования на природные явления (гроза, молния, ураган, гололед и др.)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Эпидемиологические опасности города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самая благоприятная среда для мощных вспышек заболеваний из-за высокой плотности населения.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02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47F5A-2003-47FF-BFF4-17F46162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59"/>
            <a:ext cx="9692640" cy="569109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Опасные места в городе: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подвалы и чердаки домов;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заброшенные дома;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пустыри;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закрытые задние дворы;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рынки;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вокзалы;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лесопарки и пустыри;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улицы в темное время суток</a:t>
            </a:r>
          </a:p>
        </p:txBody>
      </p:sp>
    </p:spTree>
    <p:extLst>
      <p:ext uri="{BB962C8B-B14F-4D97-AF65-F5344CB8AC3E}">
        <p14:creationId xmlns:p14="http://schemas.microsoft.com/office/powerpoint/2010/main" val="317712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65176CB-5790-4029-9E10-EB66F9862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02" y="414337"/>
            <a:ext cx="904875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83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5F8BB-63A9-420E-9DD8-B76C390AD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01" y="405609"/>
            <a:ext cx="3185021" cy="372177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на рисунке опасные ситуации.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меры предосторожности должны соблюдать люди, чтобы не попасть в беду?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D07A5C-AB63-4BED-80B1-6779FCB73E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6" t="3058" r="7583" b="14861"/>
          <a:stretch/>
        </p:blipFill>
        <p:spPr>
          <a:xfrm>
            <a:off x="3833769" y="324473"/>
            <a:ext cx="7902430" cy="620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1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124</TotalTime>
  <Words>243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Schoolbook</vt:lpstr>
      <vt:lpstr>Times New Roman</vt:lpstr>
      <vt:lpstr>Wingdings 2</vt:lpstr>
      <vt:lpstr>Вид</vt:lpstr>
      <vt:lpstr>Город  опасный и  безопасный  Выполнила: Порываева Вера Викторовна педагог дополнительного образования МБУ ДО «Станция юных натуралистов» город Новокузнецк Кемеровская область - Кузбасс</vt:lpstr>
      <vt:lpstr>Опасная ситуация – это такая неблагоприятная обстановка, внутри которой возникают опасные и вредные факторы различного происхождения, выступающие угрозой для жизни. Опасная ситуация — это стечение обстоятельств, кото­рое при определённом развитии событий может привести к несчастью. </vt:lpstr>
      <vt:lpstr>                Опасные ситуации в современном городе -  опасности связанные с нарушением: - правил дорожного движения; - правил пожарной безопасности; - мер общественной безопасности и порядка; - правил пользования газом и электричеством; - правил эксплуатации бытовых приборов и оборудования на производстве; - правил реагирования на природные явления (гроза, молния, ураган, гололед и др.) Эпидемиологические опасности города - самая благоприятная среда для мощных вспышек заболеваний из-за высокой плотности населения.  </vt:lpstr>
      <vt:lpstr>      Опасные места в городе:  - подвалы и чердаки домов; - заброшенные дома; - пустыри; - закрытые задние дворы; - рынки; - вокзалы; - лесопарки и пустыри; - улицы в темное время суток</vt:lpstr>
      <vt:lpstr>Презентация PowerPoint</vt:lpstr>
      <vt:lpstr>Найдите на рисунке опасные ситуации.   Какие меры предосторожности должны соблюдать люди, чтобы не попасть в беду?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 опасный и  безопасный</dc:title>
  <dc:creator>алинка порываева</dc:creator>
  <cp:lastModifiedBy>алинка порываева</cp:lastModifiedBy>
  <cp:revision>13</cp:revision>
  <dcterms:created xsi:type="dcterms:W3CDTF">2020-04-07T10:28:35Z</dcterms:created>
  <dcterms:modified xsi:type="dcterms:W3CDTF">2020-04-08T07:10:46Z</dcterms:modified>
</cp:coreProperties>
</file>