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708476"/>
            <a:ext cx="3600399" cy="1702160"/>
          </a:xfrm>
        </p:spPr>
        <p:txBody>
          <a:bodyPr>
            <a:normAutofit/>
          </a:bodyPr>
          <a:lstStyle/>
          <a:p>
            <a:r>
              <a:rPr lang="ru-RU" dirty="0" smtClean="0"/>
              <a:t>Тест по теме </a:t>
            </a:r>
            <a:r>
              <a:rPr lang="ru-RU" sz="2800" dirty="0" smtClean="0"/>
              <a:t>«Государственный бюджет»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  </a:t>
            </a:r>
          </a:p>
          <a:p>
            <a:endParaRPr lang="ru-RU" dirty="0"/>
          </a:p>
          <a:p>
            <a:r>
              <a:rPr lang="ru-RU" dirty="0" smtClean="0"/>
              <a:t>Окружающий мир</a:t>
            </a:r>
          </a:p>
          <a:p>
            <a:r>
              <a:rPr lang="ru-RU" dirty="0" smtClean="0"/>
              <a:t>3 класс</a:t>
            </a:r>
          </a:p>
          <a:p>
            <a:r>
              <a:rPr lang="ru-RU" dirty="0" err="1" smtClean="0"/>
              <a:t>Эйтинеер</a:t>
            </a:r>
            <a:r>
              <a:rPr lang="ru-RU" dirty="0" smtClean="0"/>
              <a:t>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02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ru-RU" dirty="0" smtClean="0"/>
              <a:t>Часть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1. Отметь правильный ответ.</a:t>
            </a:r>
          </a:p>
          <a:p>
            <a:pPr marL="68580" indent="0">
              <a:buNone/>
            </a:pPr>
            <a:r>
              <a:rPr lang="ru-RU" dirty="0" smtClean="0"/>
              <a:t>Бартер – это:</a:t>
            </a:r>
          </a:p>
          <a:p>
            <a:pPr marL="68580" indent="0">
              <a:buNone/>
            </a:pPr>
            <a:r>
              <a:rPr lang="ru-RU" dirty="0" smtClean="0"/>
              <a:t>а) процесс купли-продажи товара;</a:t>
            </a:r>
          </a:p>
          <a:p>
            <a:pPr marL="68580" indent="0">
              <a:buNone/>
            </a:pPr>
            <a:r>
              <a:rPr lang="ru-RU" dirty="0" smtClean="0"/>
              <a:t>б) прямой обмен одних товаров на другие;</a:t>
            </a:r>
          </a:p>
          <a:p>
            <a:pPr marL="68580" indent="0">
              <a:buNone/>
            </a:pPr>
            <a:r>
              <a:rPr lang="ru-RU" dirty="0" smtClean="0"/>
              <a:t>в) производство товаров.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98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ru-RU" dirty="0" smtClean="0"/>
              <a:t>Часть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2. Отметь верную последовательность.</a:t>
            </a:r>
          </a:p>
          <a:p>
            <a:pPr marL="68580" indent="0">
              <a:buNone/>
            </a:pPr>
            <a:r>
              <a:rPr lang="ru-RU" dirty="0" smtClean="0"/>
              <a:t>а) монеты → банкноты → предметы</a:t>
            </a:r>
          </a:p>
          <a:p>
            <a:pPr marL="68580" indent="0">
              <a:buNone/>
            </a:pPr>
            <a:r>
              <a:rPr lang="ru-RU" dirty="0" smtClean="0"/>
              <a:t>б) банкноты </a:t>
            </a:r>
            <a:r>
              <a:rPr lang="ru-RU" dirty="0"/>
              <a:t>→ </a:t>
            </a:r>
            <a:r>
              <a:rPr lang="ru-RU" dirty="0" smtClean="0"/>
              <a:t>монеты → предметы</a:t>
            </a:r>
          </a:p>
          <a:p>
            <a:pPr marL="68580" indent="0">
              <a:buNone/>
            </a:pPr>
            <a:r>
              <a:rPr lang="ru-RU" dirty="0" smtClean="0"/>
              <a:t>в) предметы → монеты </a:t>
            </a:r>
            <a:r>
              <a:rPr lang="ru-RU" dirty="0"/>
              <a:t>→ </a:t>
            </a:r>
            <a:r>
              <a:rPr lang="ru-RU" dirty="0" smtClean="0"/>
              <a:t>банкноты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74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ru-RU" dirty="0" smtClean="0"/>
              <a:t>Часть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3. Отметь правильный ответ.</a:t>
            </a:r>
          </a:p>
          <a:p>
            <a:pPr marL="68580" indent="0">
              <a:buNone/>
            </a:pPr>
            <a:r>
              <a:rPr lang="ru-RU" dirty="0" smtClean="0"/>
              <a:t>Доходы государственного бюджета складываются из:</a:t>
            </a:r>
          </a:p>
          <a:p>
            <a:pPr marL="68580" indent="0">
              <a:buNone/>
            </a:pPr>
            <a:r>
              <a:rPr lang="ru-RU" dirty="0" smtClean="0"/>
              <a:t>а) заработной платы граждан;</a:t>
            </a:r>
          </a:p>
          <a:p>
            <a:pPr marL="68580" indent="0">
              <a:buNone/>
            </a:pPr>
            <a:r>
              <a:rPr lang="ru-RU" dirty="0" smtClean="0"/>
              <a:t>б) доходов предприятий;</a:t>
            </a:r>
          </a:p>
          <a:p>
            <a:pPr marL="68580" indent="0">
              <a:buNone/>
            </a:pPr>
            <a:r>
              <a:rPr lang="ru-RU" dirty="0" smtClean="0"/>
              <a:t>в) налогов граждан и предприятий.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99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ru-RU" dirty="0" smtClean="0"/>
              <a:t>Часть 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536504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4</a:t>
            </a:r>
            <a:r>
              <a:rPr lang="ru-RU" dirty="0" smtClean="0"/>
              <a:t>. Отметь правильные ответы.</a:t>
            </a:r>
          </a:p>
          <a:p>
            <a:pPr marL="68580" indent="0">
              <a:buNone/>
            </a:pPr>
            <a:r>
              <a:rPr lang="ru-RU" dirty="0" smtClean="0"/>
              <a:t>Расходы государственного бюджета идут на:</a:t>
            </a:r>
          </a:p>
          <a:p>
            <a:pPr marL="68580" indent="0">
              <a:buNone/>
            </a:pPr>
            <a:r>
              <a:rPr lang="ru-RU" dirty="0" smtClean="0"/>
              <a:t>а) образование и здравоохранение;</a:t>
            </a:r>
          </a:p>
          <a:p>
            <a:pPr marL="68580" indent="0">
              <a:buNone/>
            </a:pPr>
            <a:r>
              <a:rPr lang="ru-RU" dirty="0" smtClean="0"/>
              <a:t>б) налоги граждан;</a:t>
            </a:r>
          </a:p>
          <a:p>
            <a:pPr marL="68580" indent="0">
              <a:buNone/>
            </a:pPr>
            <a:r>
              <a:rPr lang="ru-RU" dirty="0" smtClean="0"/>
              <a:t>в) налоги организаций;</a:t>
            </a:r>
          </a:p>
          <a:p>
            <a:pPr marL="68580" indent="0">
              <a:buNone/>
            </a:pPr>
            <a:r>
              <a:rPr lang="ru-RU" dirty="0" smtClean="0"/>
              <a:t>г) науку и культуру;</a:t>
            </a:r>
          </a:p>
          <a:p>
            <a:pPr marL="68580" indent="0">
              <a:buNone/>
            </a:pPr>
            <a:r>
              <a:rPr lang="ru-RU" dirty="0" smtClean="0"/>
              <a:t>д) заработную плату иностранным гражданам;</a:t>
            </a:r>
          </a:p>
          <a:p>
            <a:pPr marL="68580" indent="0">
              <a:buNone/>
            </a:pPr>
            <a:r>
              <a:rPr lang="ru-RU" dirty="0" smtClean="0"/>
              <a:t>е) выплату пенсий и пособий.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32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ru-RU" dirty="0" smtClean="0"/>
              <a:t>Часть 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536504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5</a:t>
            </a:r>
            <a:r>
              <a:rPr lang="ru-RU" dirty="0" smtClean="0"/>
              <a:t>. Напиши известные тебе названия денежных единиц разных стран.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>6</a:t>
            </a:r>
            <a:r>
              <a:rPr lang="ru-RU" dirty="0" smtClean="0"/>
              <a:t>. Подумай, что произойдет, если государство лишится всех доходов. Напиши об этом 2-3 предложения.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596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</TotalTime>
  <Words>190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Тест по теме «Государственный бюджет»</vt:lpstr>
      <vt:lpstr>Часть А</vt:lpstr>
      <vt:lpstr>Часть А</vt:lpstr>
      <vt:lpstr>Часть А</vt:lpstr>
      <vt:lpstr>Часть Б</vt:lpstr>
      <vt:lpstr>Часть 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 «Государственный бюджет»</dc:title>
  <dc:creator>User</dc:creator>
  <cp:lastModifiedBy>User</cp:lastModifiedBy>
  <cp:revision>2</cp:revision>
  <dcterms:created xsi:type="dcterms:W3CDTF">2020-04-08T17:19:44Z</dcterms:created>
  <dcterms:modified xsi:type="dcterms:W3CDTF">2020-04-08T17:33:03Z</dcterms:modified>
</cp:coreProperties>
</file>