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4" r:id="rId2"/>
    <p:sldId id="265" r:id="rId3"/>
    <p:sldId id="269" r:id="rId4"/>
    <p:sldId id="273" r:id="rId5"/>
    <p:sldId id="266" r:id="rId6"/>
    <p:sldId id="267" r:id="rId7"/>
    <p:sldId id="268" r:id="rId8"/>
    <p:sldId id="271" r:id="rId9"/>
    <p:sldId id="274" r:id="rId10"/>
    <p:sldId id="275" r:id="rId11"/>
    <p:sldId id="288" r:id="rId12"/>
    <p:sldId id="276" r:id="rId13"/>
    <p:sldId id="280" r:id="rId14"/>
    <p:sldId id="281" r:id="rId15"/>
    <p:sldId id="287" r:id="rId16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44" y="-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0233F2-527A-453F-AF7D-59FF648A3818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5E79D3-927C-4043-9B53-390C9AC83F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0233F2-527A-453F-AF7D-59FF648A3818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5E79D3-927C-4043-9B53-390C9AC83F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0233F2-527A-453F-AF7D-59FF648A3818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5E79D3-927C-4043-9B53-390C9AC83F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0233F2-527A-453F-AF7D-59FF648A3818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5E79D3-927C-4043-9B53-390C9AC83F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0233F2-527A-453F-AF7D-59FF648A3818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5E79D3-927C-4043-9B53-390C9AC83F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0233F2-527A-453F-AF7D-59FF648A3818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5E79D3-927C-4043-9B53-390C9AC83F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0233F2-527A-453F-AF7D-59FF648A3818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5E79D3-927C-4043-9B53-390C9AC83F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0233F2-527A-453F-AF7D-59FF648A3818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5E79D3-927C-4043-9B53-390C9AC83F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0233F2-527A-453F-AF7D-59FF648A3818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5E79D3-927C-4043-9B53-390C9AC83F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0233F2-527A-453F-AF7D-59FF648A3818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5E79D3-927C-4043-9B53-390C9AC83F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0233F2-527A-453F-AF7D-59FF648A3818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5E79D3-927C-4043-9B53-390C9AC83FA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A0233F2-527A-453F-AF7D-59FF648A3818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455E79D3-927C-4043-9B53-390C9AC83FA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2492896"/>
            <a:ext cx="79208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Готовимся к обучению в школе.</a:t>
            </a:r>
            <a:endParaRPr lang="ru-RU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547664" y="620688"/>
            <a:ext cx="43829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МДОУ «Детский сад «Юбилейный»</a:t>
            </a:r>
          </a:p>
          <a:p>
            <a:pPr algn="ctr"/>
            <a:r>
              <a:rPr lang="ru-RU" dirty="0" smtClean="0"/>
              <a:t>Г. Лихославль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932040" y="5877272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Воспитатель: Силаева М.Н.</a:t>
            </a:r>
            <a:endParaRPr lang="ru-RU" dirty="0"/>
          </a:p>
        </p:txBody>
      </p:sp>
      <p:pic>
        <p:nvPicPr>
          <p:cNvPr id="1026" name="Picture 2" descr="C:\Users\1\Documents\графический диктант\img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362"/>
          <a:stretch/>
        </p:blipFill>
        <p:spPr bwMode="auto">
          <a:xfrm>
            <a:off x="323528" y="3077671"/>
            <a:ext cx="4320480" cy="3447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5872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1\Documents\графический диктант\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273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1\Documents\графический диктант\img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42646"/>
            <a:ext cx="8496944" cy="6372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3847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1\Documents\графический диктант\hello_html_m7ece576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910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1\Documents\графический диктант\0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5621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1\Documents\графический диктант\Колючий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96752"/>
            <a:ext cx="8496944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9552" y="548680"/>
            <a:ext cx="80473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Вот и закончилось наше весёлое путешествие с ёжиком Фомкой.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5113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22264" y="1052736"/>
            <a:ext cx="74061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000" b="1" dirty="0" smtClean="0"/>
              <a:t>    Оставайтесь дома!</a:t>
            </a:r>
            <a:endParaRPr lang="ru-RU" sz="4000" b="1" dirty="0"/>
          </a:p>
        </p:txBody>
      </p:sp>
      <p:pic>
        <p:nvPicPr>
          <p:cNvPr id="13314" name="Picture 2" descr="C:\Users\1\Documents\графический диктант\IMG_20200408_173417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7" t="7853" r="833" b="11506"/>
          <a:stretch/>
        </p:blipFill>
        <p:spPr bwMode="auto">
          <a:xfrm>
            <a:off x="401266" y="2204864"/>
            <a:ext cx="4032448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C:\Users\1\Documents\графический диктант\IMG_20200408_17343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429000"/>
            <a:ext cx="4032448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8160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99592" y="1166843"/>
            <a:ext cx="748883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Формирование графических умений необходимо для развития навыков письма, рисования, начертания цифр. Педагоги детских садов, родители используют разные упражнения и задания. Одной из самых эффективных и интересных методик являются графические диктанты. Продиктовать несложный рисунок, инструкцию к схеме могут родители, учителя в «</a:t>
            </a:r>
            <a:r>
              <a:rPr lang="ru-RU" dirty="0" err="1"/>
              <a:t>развивашках</a:t>
            </a:r>
            <a:r>
              <a:rPr lang="ru-RU" dirty="0"/>
              <a:t>», а дети приходят в неописуемый восторг от полученных результатов. Поговорим об этом способе подготовки к школе подробнее.</a:t>
            </a:r>
          </a:p>
        </p:txBody>
      </p:sp>
    </p:spTree>
    <p:extLst>
      <p:ext uri="{BB962C8B-B14F-4D97-AF65-F5344CB8AC3E}">
        <p14:creationId xmlns:p14="http://schemas.microsoft.com/office/powerpoint/2010/main" val="2393675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04482" y="620688"/>
            <a:ext cx="849694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Что такое графический </a:t>
            </a:r>
            <a:r>
              <a:rPr lang="ru-RU" b="1" dirty="0" smtClean="0"/>
              <a:t>диктант?</a:t>
            </a:r>
          </a:p>
          <a:p>
            <a:pPr algn="ctr"/>
            <a:endParaRPr lang="ru-RU" b="1" dirty="0" smtClean="0"/>
          </a:p>
          <a:p>
            <a:pPr algn="just"/>
            <a:r>
              <a:rPr lang="ru-RU" dirty="0" smtClean="0"/>
              <a:t> </a:t>
            </a:r>
            <a:r>
              <a:rPr lang="ru-RU" dirty="0"/>
              <a:t>Необычные дидактические занятия нравятся дошкольникам. Они не требуют от ребенка глубоких знаний, сильного напряжения ума. </a:t>
            </a:r>
            <a:endParaRPr lang="ru-RU" dirty="0" smtClean="0"/>
          </a:p>
          <a:p>
            <a:pPr algn="just"/>
            <a:r>
              <a:rPr lang="ru-RU" dirty="0" smtClean="0"/>
              <a:t>К </a:t>
            </a:r>
            <a:r>
              <a:rPr lang="ru-RU" dirty="0"/>
              <a:t>таким методам работы относятся и графические диктанты по клеточкам. Это игра, в процессе которой ребенок рисует линии, диагонали на листе бумаги и в результате получает картинку. Делать это несложно. Нужно только внимательно слушать педагога, проводить карандашом черточки влево, вправо, вверх или вниз. Развивая моторику, малыш учится считать, ориентироваться в пространстве, оценивать себя и радоваться успехам однокашников. Если дошкольник зазевается, отвлечется, то картинка не сложится. Ребенок осознает важность настроенности на урок, бдительности и серьезности в процессе будущего обучения в школе. </a:t>
            </a:r>
            <a:endParaRPr lang="ru-RU" dirty="0" smtClean="0"/>
          </a:p>
          <a:p>
            <a:pPr algn="just"/>
            <a:r>
              <a:rPr lang="ru-RU" dirty="0" smtClean="0"/>
              <a:t>Для </a:t>
            </a:r>
            <a:r>
              <a:rPr lang="ru-RU" dirty="0"/>
              <a:t>графических диктантов используют простые картинки. Например, домик, собака, машина. Изображения должны быть знакомы малышам, не требовать длительного времени исполнения</a:t>
            </a:r>
            <a:r>
              <a:rPr lang="ru-RU" dirty="0" smtClean="0"/>
              <a:t>.</a:t>
            </a:r>
            <a:r>
              <a:rPr lang="ru-RU" dirty="0"/>
              <a:t> </a:t>
            </a:r>
            <a:endParaRPr lang="ru-RU" dirty="0" smtClean="0"/>
          </a:p>
          <a:p>
            <a:pPr algn="just"/>
            <a:r>
              <a:rPr lang="ru-RU" dirty="0" smtClean="0"/>
              <a:t>Превратить </a:t>
            </a:r>
            <a:r>
              <a:rPr lang="ru-RU" dirty="0"/>
              <a:t>обучению в занимательную и увлекательную </a:t>
            </a:r>
            <a:r>
              <a:rPr lang="ru-RU" dirty="0" smtClean="0"/>
              <a:t>игру возможно родителям и бабушкам, и дедушкам, старшим братьям и сёстрам.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3298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ocuments\графический диктант\gallery_8696_935_3359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332657"/>
            <a:ext cx="5328592" cy="6159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3528" y="548680"/>
            <a:ext cx="3096344" cy="615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1" dirty="0" smtClean="0"/>
              <a:t>Начнём с мотивации:</a:t>
            </a:r>
          </a:p>
          <a:p>
            <a:pPr algn="just"/>
            <a:endParaRPr lang="ru-RU" sz="1600" b="1" dirty="0" smtClean="0"/>
          </a:p>
          <a:p>
            <a:pPr algn="just"/>
            <a:r>
              <a:rPr lang="ru-RU" sz="1400" dirty="0" smtClean="0"/>
              <a:t>В одном  лесу, под</a:t>
            </a:r>
          </a:p>
          <a:p>
            <a:pPr algn="just"/>
            <a:r>
              <a:rPr lang="ru-RU" sz="1400" dirty="0" smtClean="0"/>
              <a:t>Старой сосной жил в </a:t>
            </a:r>
          </a:p>
          <a:p>
            <a:pPr algn="just"/>
            <a:r>
              <a:rPr lang="ru-RU" sz="1400" dirty="0" smtClean="0"/>
              <a:t>Своей маленькой</a:t>
            </a:r>
          </a:p>
          <a:p>
            <a:pPr algn="just"/>
            <a:r>
              <a:rPr lang="ru-RU" sz="1400" dirty="0" smtClean="0"/>
              <a:t>Норке ёжик – Фомка.</a:t>
            </a:r>
          </a:p>
          <a:p>
            <a:pPr algn="just"/>
            <a:r>
              <a:rPr lang="ru-RU" sz="1400" dirty="0" smtClean="0"/>
              <a:t>Он был маленьким </a:t>
            </a:r>
          </a:p>
          <a:p>
            <a:pPr algn="just"/>
            <a:r>
              <a:rPr lang="ru-RU" sz="1400" dirty="0" smtClean="0"/>
              <a:t>серым ёжиком с </a:t>
            </a:r>
          </a:p>
          <a:p>
            <a:pPr algn="just"/>
            <a:r>
              <a:rPr lang="ru-RU" sz="1400" dirty="0" smtClean="0"/>
              <a:t>Кривыми лапками и</a:t>
            </a:r>
          </a:p>
          <a:p>
            <a:pPr algn="just"/>
            <a:r>
              <a:rPr lang="ru-RU" sz="1400" dirty="0" smtClean="0"/>
              <a:t>Колючками на спине.</a:t>
            </a:r>
          </a:p>
          <a:p>
            <a:pPr algn="just"/>
            <a:r>
              <a:rPr lang="ru-RU" sz="1400" dirty="0" smtClean="0"/>
              <a:t>Фомка очень любил</a:t>
            </a:r>
          </a:p>
          <a:p>
            <a:pPr algn="just"/>
            <a:r>
              <a:rPr lang="ru-RU" sz="1400" dirty="0" smtClean="0"/>
              <a:t>Лакомится на соседнем</a:t>
            </a:r>
          </a:p>
          <a:p>
            <a:pPr algn="just"/>
            <a:r>
              <a:rPr lang="ru-RU" sz="1400" dirty="0" smtClean="0"/>
              <a:t>Поле, но очень боялся</a:t>
            </a:r>
          </a:p>
          <a:p>
            <a:pPr algn="just"/>
            <a:r>
              <a:rPr lang="ru-RU" sz="1400" dirty="0" smtClean="0"/>
              <a:t>Пугала, которое охраняло его.</a:t>
            </a:r>
          </a:p>
          <a:p>
            <a:pPr algn="just"/>
            <a:r>
              <a:rPr lang="ru-RU" sz="1400" dirty="0" smtClean="0"/>
              <a:t>Давай сегодня мы отправимся в путешествие вместе с ёжиком.</a:t>
            </a:r>
          </a:p>
          <a:p>
            <a:pPr algn="just"/>
            <a:r>
              <a:rPr lang="ru-RU" sz="1400" dirty="0" smtClean="0"/>
              <a:t>И так, ставим точку карандашом, и начали:</a:t>
            </a:r>
          </a:p>
          <a:p>
            <a:pPr algn="just"/>
            <a:r>
              <a:rPr lang="ru-RU" sz="1400" dirty="0" smtClean="0"/>
              <a:t>2 клеточки вправо, 3 клеточки вверх, 1 клеточку влево и т.д. (для проверки можно продублировать работу параллельно с ребёнком).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8024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692696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В ходе выполнения можно задействовать мышление ребёнка (отгадать загадки) и нарисовать (или наклеить </a:t>
            </a:r>
            <a:r>
              <a:rPr lang="ru-RU" sz="1400" dirty="0" err="1" smtClean="0"/>
              <a:t>Стикер</a:t>
            </a:r>
            <a:r>
              <a:rPr lang="ru-RU" sz="1400" dirty="0" smtClean="0"/>
              <a:t>)</a:t>
            </a:r>
            <a:endParaRPr lang="ru-RU" sz="1400" dirty="0"/>
          </a:p>
        </p:txBody>
      </p:sp>
      <p:pic>
        <p:nvPicPr>
          <p:cNvPr id="3" name="Picture 2" descr="C:\Users\1\Documents\графический диктант\img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1084" y="1215915"/>
            <a:ext cx="7050881" cy="5288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4475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1\Documents\графический диктант\4cd8009cf2efff3d1440120cb4fdb3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" y="33338"/>
            <a:ext cx="9048750" cy="6791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4128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1\Documents\графический диктант\zagadki-s-gryadki-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-23813"/>
            <a:ext cx="9191626" cy="6905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2789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1\Documents\графический диктант\img8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2587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1\Documents\графический диктант\0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5534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189</TotalTime>
  <Words>386</Words>
  <Application>Microsoft Office PowerPoint</Application>
  <PresentationFormat>Экран (4:3)</PresentationFormat>
  <Paragraphs>32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ana</dc:creator>
  <cp:lastModifiedBy>1</cp:lastModifiedBy>
  <cp:revision>19</cp:revision>
  <cp:lastPrinted>2020-01-16T18:36:20Z</cp:lastPrinted>
  <dcterms:created xsi:type="dcterms:W3CDTF">2017-01-14T08:05:10Z</dcterms:created>
  <dcterms:modified xsi:type="dcterms:W3CDTF">2020-04-08T14:47:18Z</dcterms:modified>
</cp:coreProperties>
</file>