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72C353-CBA6-4A4A-99DB-EF9F5A5FC89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0CBA2-309B-41C0-83DF-F855F661A8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79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0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1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109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247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98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4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1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9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72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1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EE7C6-96C9-4F33-89F4-4A8458BE2158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D63F0-4EDA-4842-84AC-A1C11A8ED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7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504928" y="831677"/>
            <a:ext cx="7848872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Общая характеристика хозяйства Африки.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6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5640" y="404664"/>
            <a:ext cx="6480720" cy="432048"/>
          </a:xfr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характеристика хозяйства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51584" y="1008568"/>
            <a:ext cx="8064896" cy="692240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Низкий уровень развития экономики, кроме ЮАР Африканский регион -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«аутсайдеры»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отстающие страны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60746" y="1772816"/>
            <a:ext cx="8064896" cy="958834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Многоукладность экономики, монокультурный характер земледелия, слабое развитие обрабатывающей промышленности и непроизводственной сферы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60746" y="2810409"/>
            <a:ext cx="8064896" cy="432048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Узкая специализация (исключение ЮАР, Марокко, Тунис)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360746" y="3307592"/>
            <a:ext cx="8064896" cy="620232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Преобладание экстенсивного сельского хозяйства и добывающей промышленности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351584" y="3996447"/>
            <a:ext cx="8064896" cy="620232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Последствия колонизации в территориальной структуре – внутренние районы специализации связаны с портами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351584" y="4690014"/>
            <a:ext cx="8064896" cy="620232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Разрыв между производством продовольствия (2%)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его потреблением (3%) – импорт продуктов питания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38366" y="5445224"/>
            <a:ext cx="8578114" cy="1093772"/>
          </a:xfrm>
          <a:prstGeom prst="rect">
            <a:avLst/>
          </a:prstGeom>
          <a:noFill/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МГРТ африканские государства –</a:t>
            </a:r>
          </a:p>
          <a:p>
            <a:pPr>
              <a:lnSpc>
                <a:spcPct val="80000"/>
              </a:lnSpc>
            </a:pPr>
            <a:r>
              <a:rPr lang="ru-RU" sz="2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оставщики минерального сырья и </a:t>
            </a:r>
          </a:p>
          <a:p>
            <a:pPr>
              <a:lnSpc>
                <a:spcPct val="80000"/>
              </a:lnSpc>
            </a:pPr>
            <a:r>
              <a:rPr lang="ru-RU" sz="2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продукции субтропического и тропического земледелия</a:t>
            </a:r>
            <a:endParaRPr lang="ru-RU" sz="26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stCxn id="2" idx="1"/>
          </p:cNvCxnSpPr>
          <p:nvPr/>
        </p:nvCxnSpPr>
        <p:spPr>
          <a:xfrm flipH="1">
            <a:off x="1847528" y="620688"/>
            <a:ext cx="1008112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838366" y="620688"/>
            <a:ext cx="9162" cy="437944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4" idx="1"/>
          </p:cNvCxnSpPr>
          <p:nvPr/>
        </p:nvCxnSpPr>
        <p:spPr>
          <a:xfrm flipH="1">
            <a:off x="1847528" y="1354688"/>
            <a:ext cx="5040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838366" y="2223384"/>
            <a:ext cx="5040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856690" y="3026433"/>
            <a:ext cx="5040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1"/>
          </p:cNvCxnSpPr>
          <p:nvPr/>
        </p:nvCxnSpPr>
        <p:spPr>
          <a:xfrm flipH="1">
            <a:off x="1838366" y="3617708"/>
            <a:ext cx="52238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838366" y="4306563"/>
            <a:ext cx="5040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838366" y="5023526"/>
            <a:ext cx="504056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3391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75521" y="404664"/>
          <a:ext cx="8568951" cy="50047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08423"/>
                <a:gridCol w="2197167"/>
                <a:gridCol w="2563361"/>
              </a:tblGrid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2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Горнодобывающая промышленность –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самая высокодоходная отрасль экономики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Большая часть предприятий принадлежит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иностранному  капиталу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место по добыче золота в мире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ЮАР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место по производству урана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Нигерия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место в мире по д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обыче бокситов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Гвинея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Крупный производитель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экспортер меди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Замбия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Производство и экспорт алмазов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Ботсвана и Конго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92673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32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Топливно-энергетическая</a:t>
                      </a:r>
                      <a:r>
                        <a:rPr lang="ru-RU" sz="32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промышленность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Развивается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слабо, кроме нефтяной промышленности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Особенно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отстает производство электроэнергии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Экспортеры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нефти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Нигерия, Ливия, Алжир, Габон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46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Обрабатывающая промышленность -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5520" y="692696"/>
            <a:ext cx="8712968" cy="504056"/>
          </a:xfr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азвивается быстрыми темпами в последние годы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Ориентируется на местное минеральное сырье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75520" y="1397000"/>
          <a:ext cx="8640960" cy="43060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/>
                <a:gridCol w="3528392"/>
                <a:gridCol w="3168352"/>
              </a:tblGrid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Цветная</a:t>
                      </a:r>
                      <a:r>
                        <a:rPr lang="ru-RU" sz="28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металлургия</a:t>
                      </a:r>
                      <a:endParaRPr lang="ru-RU" sz="28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Медь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(первичная и очищенная)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Замбия,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ДР Конго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Металлический алюминий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(глинозем)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Камерун, Египет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Обогащение полиметаллических руд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Конго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Энергоемкое получение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рафинированной меди, алюминия и чистых полиметаллов сосредоточено 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Европе и США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Черная металлургия</a:t>
                      </a:r>
                      <a:endParaRPr lang="ru-RU" sz="28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Железо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Либерия,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Мавритания, Гвинея, Габон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Марганец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Нигер,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ЮАР, Зимбабве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Габон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Для внутренних потребностей производят: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Чугун и сталь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Металлургические комбинаты: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ЮАР,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Либерия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734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75520" y="260648"/>
          <a:ext cx="8640960" cy="6316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2808312"/>
                <a:gridCol w="3024336"/>
              </a:tblGrid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Машиностроение</a:t>
                      </a:r>
                      <a:endParaRPr lang="ru-RU" sz="28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Сборка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автомобилей, велосипедов, тракторов из зарубежных деталей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ЮАР,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Египет, Марокко, Алжир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Производство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сосредоточено в крупных портовых городах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Нефтехимическая</a:t>
                      </a:r>
                      <a:r>
                        <a:rPr lang="ru-RU" sz="28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промышленность</a:t>
                      </a:r>
                      <a:endParaRPr lang="ru-RU" sz="28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Добыча нефти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газа Нефтехимия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Западная Африка: 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Алжир,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Ливия, Нигерия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Основная химия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Азотные и фосфорные удобрения: </a:t>
                      </a: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Западная Африка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68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Лесоперерабатывающая</a:t>
                      </a:r>
                      <a:r>
                        <a:rPr lang="ru-RU" sz="28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промышленность</a:t>
                      </a:r>
                      <a:endParaRPr lang="ru-RU" sz="28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Центральная Африка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: 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Габон, ДР Конго, Замбия, Конго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Легкая</a:t>
                      </a:r>
                      <a:r>
                        <a:rPr lang="ru-RU" sz="28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промышленность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Одежда, обувь, посуда производится кустарным способом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Текстильная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 Африка: </a:t>
                      </a: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Египет,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Марокко, Тунис 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Пищевая промышленность </a:t>
                      </a: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(повсеместно)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Маслодельная (оливковое, арахисовое, пальмовое), мукомольная, сахарная, винодельческая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48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64"/>
          <a:stretch/>
        </p:blipFill>
        <p:spPr>
          <a:xfrm>
            <a:off x="1864904" y="4653136"/>
            <a:ext cx="406845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9576" y="260648"/>
            <a:ext cx="7643192" cy="490066"/>
          </a:xfrm>
          <a:noFill/>
          <a:ln>
            <a:solidFill>
              <a:srgbClr val="663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Сельское хозяйство – основа экономики</a:t>
            </a:r>
            <a:endParaRPr lang="ru-RU" sz="3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79576" y="887661"/>
            <a:ext cx="7704856" cy="741139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⅔ ЭАН региона, 40% национального дохода,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Продукция составляет 70% структуры экспорта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27748" y="1824302"/>
            <a:ext cx="4608512" cy="370569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типы хозяйств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19536" y="2471013"/>
            <a:ext cx="4068452" cy="353567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Потребительские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204012" y="2454011"/>
            <a:ext cx="4068452" cy="370569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Товарные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827748" y="2264786"/>
            <a:ext cx="484632" cy="114312"/>
          </a:xfrm>
          <a:prstGeom prst="downArrow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951628" y="2264786"/>
            <a:ext cx="484632" cy="114312"/>
          </a:xfrm>
          <a:prstGeom prst="downArrow">
            <a:avLst/>
          </a:prstGeom>
          <a:noFill/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919536" y="2824578"/>
            <a:ext cx="4068452" cy="1828558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Тропическая Африка: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Родоплеменное землевладение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подсечно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-огневым и мотыжным методами обработки земли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04012" y="2824580"/>
            <a:ext cx="4068452" cy="3340725"/>
          </a:xfrm>
          <a:prstGeom prst="rect">
            <a:avLst/>
          </a:prstGeom>
          <a:noFill/>
          <a:ln w="25400" cap="flat" cmpd="sng" algn="ctr">
            <a:solidFill>
              <a:srgbClr val="6633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Крупные плантационные хозяйства используют наемную рабочую силу и выращивают экспортные культуры: 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кофе, какао, арахис, гевея,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масличная пальма, чай, сизаль, сахарный тростник, табак, бананы, специи,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хлопчатник длинноволокнистый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30"/>
          <a:stretch/>
        </p:blipFill>
        <p:spPr>
          <a:xfrm>
            <a:off x="1703512" y="2383119"/>
            <a:ext cx="4428492" cy="4286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710763" y="6300027"/>
            <a:ext cx="705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379099"/>
            <a:ext cx="4428492" cy="42902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94079" y="6349970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Масличная пальма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078" y="2383118"/>
            <a:ext cx="4437926" cy="428624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00118" y="6367950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ананы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575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775521" y="404664"/>
          <a:ext cx="8640960" cy="52843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56484"/>
                <a:gridCol w="4284476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32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Специализация земледелия</a:t>
                      </a:r>
                      <a:endParaRPr lang="ru-RU" sz="32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Потребительские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культуры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Товарные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культуры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Субтропики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75741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Сорго, просо, кукуруза, пшеница, рис, маниок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Хлопчатник, кешью, апельсины, виноград, пробковый дуб, оливки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Влажные экваториальные леса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Какао, бананы, гевея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Саванны и редколесья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Сорго, просо, кукуруза, пшеница, рис, маниок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Масличная пальма, чай,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кофе, арахис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94709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Полупустыни и пустыни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Финиковая пальма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Финиковая пальма, хлопчатник, пряности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435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775520" y="332656"/>
          <a:ext cx="8640960" cy="4007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0"/>
                <a:gridCol w="5040560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32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Животноводство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Африка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– регион с самым большим поголовьем скота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14% мирового поголовья КРС, 16% - овец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32% коз, 73% верблюдов</a:t>
                      </a:r>
                      <a:endParaRPr lang="ru-RU" sz="2400" b="1" baseline="0" dirty="0" smtClean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 производству и потреблению –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последнее место в мире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Экстенсивный характер производства: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пастбищное и кочевое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Главные районы 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Средиземноморье и зона саванн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 Африка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Марокко,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Алжир, Судан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Овцеводство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верблюдоводство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Центральная Африка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Дикий вид быка- зебу 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(с. 275)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(устойчивый к сонной болезни)</a:t>
                      </a:r>
                      <a:endParaRPr lang="ru-RU" sz="24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ru-RU" sz="2400" b="1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Зебу,</a:t>
                      </a:r>
                      <a:r>
                        <a:rPr lang="ru-RU" sz="2400" b="1" baseline="0" dirty="0" smtClean="0"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КРС, ослы , верблюды – рабочий скот</a:t>
                      </a:r>
                      <a:endParaRPr lang="ru-RU" sz="2400" b="1" dirty="0">
                        <a:solidFill>
                          <a:srgbClr val="66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639616" y="4316387"/>
            <a:ext cx="317084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682" y="4328540"/>
            <a:ext cx="3456384" cy="2304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1690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587</Words>
  <Application>Microsoft Office PowerPoint</Application>
  <PresentationFormat>Широкоэкранный</PresentationFormat>
  <Paragraphs>114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Общая характеристика хозяйства</vt:lpstr>
      <vt:lpstr>Презентация PowerPoint</vt:lpstr>
      <vt:lpstr>Обрабатывающая промышленность -</vt:lpstr>
      <vt:lpstr>Презентация PowerPoint</vt:lpstr>
      <vt:lpstr>Сельское хозяйство – основа экономики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2020-04-08T12:41:12Z</dcterms:created>
  <dcterms:modified xsi:type="dcterms:W3CDTF">2020-04-08T12:44:19Z</dcterms:modified>
</cp:coreProperties>
</file>