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1580647360_49-p-foni-s-detskimi-igrami-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772816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Игры — это не просто детская забава, но и животворный источник мышления, благородных чувств и стремлений...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А.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Сухомлинский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76672"/>
            <a:ext cx="777686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Игры и игровые упражнения малой подвижности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детей дошкольного возраста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3140968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Малоподвижная игра – для детей дошкольного возраста является средством социальной и физиологической адаптации. Вызывает живой интерес, развивает смекалку и сообразительность.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работа\рамки\играют.jpg"/>
          <p:cNvPicPr>
            <a:picLocks noChangeAspect="1" noChangeArrowheads="1"/>
          </p:cNvPicPr>
          <p:nvPr/>
        </p:nvPicPr>
        <p:blipFill>
          <a:blip r:embed="rId3" cstate="print"/>
          <a:srcRect l="17478" r="16979"/>
          <a:stretch>
            <a:fillRect/>
          </a:stretch>
        </p:blipFill>
        <p:spPr bwMode="auto">
          <a:xfrm>
            <a:off x="6012160" y="4509120"/>
            <a:ext cx="2304256" cy="1977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рамки\1580647360_49-p-foni-s-detskimi-igrami-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51720" y="332656"/>
            <a:ext cx="669674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малоподвижных игр и игровых упражнений является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fontAlgn="base"/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снижение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физической нагрузки, т. е. постепенный переход от возбужденного состояния к более спокойному;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снятие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 утомления, моторной напряженности мышц рук, гибкости и подвижности пальцев, координации движений руки ног;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развитие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внимательности, сообразительности, памяти, наблюдательности, ловкости, быстроты реакции;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укрепление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сердечно сосудистой, мышечной, дыхательной и других систем организма;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ориентировка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пространстве;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формирование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закрепление двигательных умений;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получение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удовольствия и создание хорошего настроения;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сохранение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укрепление здоровья дошкольников;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повышение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интереса к физической культуре и здоровому образу жизни.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\рамки\hello_html_33ecd3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93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188640"/>
            <a:ext cx="4032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«Хочешь с нами поиграть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algn="ctr"/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Хочешь с нами поиграть?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Быстро нужно называть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Свою любимую игрушку –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Куклу, зайку, погремушку…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Ну-ка, громко, раз, два, три,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 игрушку назови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188640"/>
            <a:ext cx="3024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«Сегодня маме помогаем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Сегодня маме помогаем,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стол посуду собираем.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буду мячик вам кидать,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вы – посуду называть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645024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«Петрушка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– весёлая игрушка,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зовут меня – Петрушка!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буду делать упражнения,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– повторять за мной движения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3789040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«Найдём синичку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Пойду прятать я синичку –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Очень маленькую птичку.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Быстро глазки закрывайте,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синичка – угадайте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\рамки\hello_html_33ecd3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93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3645024"/>
            <a:ext cx="3456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«Найди цыплёнка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Вышла мама – курица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Погулять на улицу.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Вышли с ней цыплятки –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Весёлые ребятки.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Вдруг исчез один цыплёнок –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Жёлтый, маленький ребёнок.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Дети, помогите!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Цыплёночка найдите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3573016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«Весёлые снежинки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Выпал беленький снежок.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Выходи гулять, дружок!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Метель – вьюга у ворот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Кружит снежинок хоровод.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Полетели, покружились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на землю опустились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188640"/>
            <a:ext cx="3707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«Ровным кругом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Ровным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кругом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Друг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другом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идём за шагом шаг.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Стой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месте,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Дружно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вместе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Сделаем…вот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88640"/>
            <a:ext cx="41044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«Поиграем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«Пальчик о пальчик тук да тук.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Весело пляшут пальчики наши.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Ручками хлоп, да и хлоп, да и хлоп.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Весело хлопают ручки наши.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Ножками топ, да и топ, да и топ.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Быстро топают ножки наши.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Приседай, приседай, еще раз приседай.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Весело пляшут детки наши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\рамки\hello_html_33ecd3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93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«По ровненькой дорожке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 ровненькой дорожке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Шагают наши ножки.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Через камушки, через камушки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Перешагивают ножки.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тропинке, по тропинке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Побежали ножки.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ямку – бух!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Вылезли из ямки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789040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«Гимнастика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«Мы топаем ногами,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хлопаем руками,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Киваем головой.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руки поднимаем,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руки опускаем,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за руки беремся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бегаем бегом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3645024"/>
            <a:ext cx="4104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«Деревья и птицы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«Руки подняли и помахали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деревья в лесу.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Локти согнули, кисти встряхнули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Ветер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сбивает росу.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Плавно руками помашем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к нам птицы летят,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они сядут – покажем;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Крылья сложили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188640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«Это я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algn="ctr"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глазки. Вот! Вот!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ушки. Вот! Вот!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нос! Это рот!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Там спинка! Тут живот!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ручки! Хлоп, хлоп!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ножки! Топ, топ!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Ой, устали! Вытрем лоб.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\рамки\hello_html_33ecd3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93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3645024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«Пропавшие ручки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base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меня пропали ручки.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вы, рученьки мои?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Раз, два, три, четыре, пять,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Покажитесь мне опять.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меня пропали ножки.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Где вы, ноженьки мои?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Раз, два, три, четыре, пять,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Покажитесь мне опять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3645024"/>
            <a:ext cx="34563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«Дом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опушке дом стоит,</a:t>
            </a:r>
          </a:p>
          <a:p>
            <a:pPr fontAlgn="base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дверях замок висит,</a:t>
            </a:r>
          </a:p>
          <a:p>
            <a:pPr fontAlgn="base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дверями стоит стол,</a:t>
            </a:r>
          </a:p>
          <a:p>
            <a:pPr fontAlgn="base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Вокруг дома частокол.</a:t>
            </a:r>
          </a:p>
          <a:p>
            <a:pPr fontAlgn="base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«Тук-тук-тук – дверь открой!»</a:t>
            </a:r>
          </a:p>
          <a:p>
            <a:pPr fontAlgn="base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Заходите, я не злой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88640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Съедобное —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несъедобное</a:t>
            </a:r>
          </a:p>
          <a:p>
            <a:pPr algn="ctr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Водящий произносит слово и бросает мяч играющему. Если слово обозначает еду, то ребенок, должен поймать его («съесть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слово обозначает несъедобный предмет, мяч не ловится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260648"/>
            <a:ext cx="44279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«Ручки – ножки»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 захлопали в ладоши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дружно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веселее!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Застучали наши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ножки громче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быстрее.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коленочкам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ударим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тише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тише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Ручки, ручки поднимаем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Завертелись наши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ручки, снова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опустились.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Покружились,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покружились 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остановились.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бота\рамки\hello_html_33ecd3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93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442798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«По дорожке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два, три, четыре,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пять, будем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ноги разминать.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Мы шагаем по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дороге, поднимаем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выше ноги.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по этой же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дорожке скачем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мы на правой ножке.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 теперь еще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немножко на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другой поскачем ножке.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 тропинке побежим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до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лужайки добежим.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лужайке, на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лужайке мы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попрыгаем, как зайки.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Мы похлопаем в ладошки,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Пусть попляшут наши ножки.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Стоп. Присядем – отдохнем.</a:t>
            </a:r>
          </a:p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назад пешком пойдем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188640"/>
            <a:ext cx="4427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«Три медведя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  Три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медведя шли домой.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  Папа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 большой-большой,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  Мама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чуть поменьше ростом,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  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сынок – малютка просто.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  Очень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маленький он был,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 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погремушками ходил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3645024"/>
            <a:ext cx="44279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«У меня, у тебя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fontAlgn="base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меня, 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тебя блестящие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глазки,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меня, у тебя – чистые ушки.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с тобой, мы с тобой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хлопаем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ладошки.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с тобой, мы с тобой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прыгаем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ножке.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меня, у тебя аленькие губки,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меня, у тебя розовые щечки.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с тобой, мы с тобой хлопаем в ладошки.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с тобой, мы с тобой прыгаем на ножке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573016"/>
            <a:ext cx="41764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Чистюли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Моем шею, моем уши,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(ладонями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трут шею,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уши)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Вытираем их посуше.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(имитируют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растирание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полотенцем)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Чистота всего дороже.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(грозят пальцем)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и зубы чистим тоже.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(имитируют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чистку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зубов)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Раз-два-три, раз-два-три,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(хлопают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ладоши)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Зубы щеткой чище три!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(имитируют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чистку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зубов)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990</Words>
  <Application>Microsoft Office PowerPoint</Application>
  <PresentationFormat>Экран (4:3)</PresentationFormat>
  <Paragraphs>181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 лебедев</dc:creator>
  <cp:lastModifiedBy>Анна Лебедева</cp:lastModifiedBy>
  <cp:revision>17</cp:revision>
  <dcterms:created xsi:type="dcterms:W3CDTF">2020-04-08T08:57:57Z</dcterms:created>
  <dcterms:modified xsi:type="dcterms:W3CDTF">2020-04-08T11:22:51Z</dcterms:modified>
</cp:coreProperties>
</file>