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2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53904-8008-4D49-95DE-D6CA298281A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32DC-C09B-4016-A4C4-26D6B52E4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371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53904-8008-4D49-95DE-D6CA298281A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32DC-C09B-4016-A4C4-26D6B52E4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648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53904-8008-4D49-95DE-D6CA298281A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32DC-C09B-4016-A4C4-26D6B52E4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976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53904-8008-4D49-95DE-D6CA298281A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32DC-C09B-4016-A4C4-26D6B52E4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749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53904-8008-4D49-95DE-D6CA298281A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32DC-C09B-4016-A4C4-26D6B52E4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01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53904-8008-4D49-95DE-D6CA298281A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32DC-C09B-4016-A4C4-26D6B52E4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364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53904-8008-4D49-95DE-D6CA298281A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32DC-C09B-4016-A4C4-26D6B52E4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3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53904-8008-4D49-95DE-D6CA298281A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32DC-C09B-4016-A4C4-26D6B52E4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672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53904-8008-4D49-95DE-D6CA298281A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32DC-C09B-4016-A4C4-26D6B52E4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614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53904-8008-4D49-95DE-D6CA298281A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32DC-C09B-4016-A4C4-26D6B52E4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634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53904-8008-4D49-95DE-D6CA298281A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532DC-C09B-4016-A4C4-26D6B52E4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976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53904-8008-4D49-95DE-D6CA298281A6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532DC-C09B-4016-A4C4-26D6B52E4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831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992888" cy="139801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Игры и упражнения на развитие внимания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988840"/>
            <a:ext cx="7992888" cy="4176464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988841"/>
            <a:ext cx="4248472" cy="394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565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4664"/>
            <a:ext cx="8703060" cy="5832648"/>
          </a:xfrm>
        </p:spPr>
      </p:pic>
    </p:spTree>
    <p:extLst>
      <p:ext uri="{BB962C8B-B14F-4D97-AF65-F5344CB8AC3E}">
        <p14:creationId xmlns:p14="http://schemas.microsoft.com/office/powerpoint/2010/main" val="577305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3" y="102392"/>
            <a:ext cx="8964083" cy="6566968"/>
          </a:xfrm>
        </p:spPr>
      </p:pic>
    </p:spTree>
    <p:extLst>
      <p:ext uri="{BB962C8B-B14F-4D97-AF65-F5344CB8AC3E}">
        <p14:creationId xmlns:p14="http://schemas.microsoft.com/office/powerpoint/2010/main" val="761319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60350"/>
            <a:ext cx="6408712" cy="6366553"/>
          </a:xfrm>
        </p:spPr>
      </p:pic>
    </p:spTree>
    <p:extLst>
      <p:ext uri="{BB962C8B-B14F-4D97-AF65-F5344CB8AC3E}">
        <p14:creationId xmlns:p14="http://schemas.microsoft.com/office/powerpoint/2010/main" val="438972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04664"/>
            <a:ext cx="5472608" cy="6059812"/>
          </a:xfrm>
        </p:spPr>
      </p:pic>
    </p:spTree>
    <p:extLst>
      <p:ext uri="{BB962C8B-B14F-4D97-AF65-F5344CB8AC3E}">
        <p14:creationId xmlns:p14="http://schemas.microsoft.com/office/powerpoint/2010/main" val="334972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69174"/>
            <a:ext cx="6696744" cy="6551578"/>
          </a:xfrm>
        </p:spPr>
      </p:pic>
    </p:spTree>
    <p:extLst>
      <p:ext uri="{BB962C8B-B14F-4D97-AF65-F5344CB8AC3E}">
        <p14:creationId xmlns:p14="http://schemas.microsoft.com/office/powerpoint/2010/main" val="16974333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6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Игры и упражнения на развитие внимания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и упражнения на развитие внимания</dc:title>
  <dc:creator>Askandar</dc:creator>
  <cp:lastModifiedBy>Askandar</cp:lastModifiedBy>
  <cp:revision>4</cp:revision>
  <dcterms:created xsi:type="dcterms:W3CDTF">2020-04-08T15:36:18Z</dcterms:created>
  <dcterms:modified xsi:type="dcterms:W3CDTF">2020-04-08T15:54:35Z</dcterms:modified>
</cp:coreProperties>
</file>