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1000">
              <a:srgbClr val="CCCCFF">
                <a:alpha val="45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62002-4A26-46A3-9F15-F59CE20302E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0C59C-2CA7-45AD-8553-F06AE0AE8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20882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Интерактивная игра для дошкольников 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6-7лет</a:t>
            </a:r>
            <a:r>
              <a:rPr lang="ru-RU" sz="6600" b="1" dirty="0" smtClean="0">
                <a:solidFill>
                  <a:srgbClr val="FFFF00"/>
                </a:solidFill>
              </a:rPr>
              <a:t/>
            </a:r>
            <a:br>
              <a:rPr lang="ru-RU" sz="66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«Собери из букв слова »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игра картинки\баюочки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764704"/>
            <a:ext cx="1552575" cy="1419225"/>
          </a:xfrm>
          <a:prstGeom prst="rect">
            <a:avLst/>
          </a:prstGeom>
          <a:noFill/>
        </p:spPr>
      </p:pic>
      <p:pic>
        <p:nvPicPr>
          <p:cNvPr id="5" name="Picture 2" descr="C:\Users\User\Desktop\игра картинки\баюочки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581128"/>
            <a:ext cx="1552575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lag_or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628800"/>
            <a:ext cx="2304256" cy="2177430"/>
          </a:xfrm>
          <a:prstGeom prst="rect">
            <a:avLst/>
          </a:prstGeom>
          <a:noFill/>
        </p:spPr>
      </p:pic>
      <p:pic>
        <p:nvPicPr>
          <p:cNvPr id="2" name="Picture 2" descr="C:\Users\User\Desktop\картинки к играм\3962b05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764704"/>
            <a:ext cx="1282378" cy="1220977"/>
          </a:xfrm>
          <a:prstGeom prst="rect">
            <a:avLst/>
          </a:prstGeom>
          <a:noFill/>
        </p:spPr>
      </p:pic>
      <p:pic>
        <p:nvPicPr>
          <p:cNvPr id="1027" name="Picture 3" descr="C:\Users\User\Desktop\картинки к играм\0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76672"/>
            <a:ext cx="1197665" cy="1181696"/>
          </a:xfrm>
          <a:prstGeom prst="rect">
            <a:avLst/>
          </a:prstGeom>
          <a:noFill/>
        </p:spPr>
      </p:pic>
      <p:pic>
        <p:nvPicPr>
          <p:cNvPr id="1028" name="Picture 4" descr="C:\Users\User\Desktop\картинки к играм\00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348880"/>
            <a:ext cx="1178797" cy="1152128"/>
          </a:xfrm>
          <a:prstGeom prst="rect">
            <a:avLst/>
          </a:prstGeom>
          <a:noFill/>
        </p:spPr>
      </p:pic>
      <p:pic>
        <p:nvPicPr>
          <p:cNvPr id="1029" name="Picture 5" descr="C:\Users\User\Desktop\картинки к играм\0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2492896"/>
            <a:ext cx="919164" cy="1085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-0.00209 L 0.0132 0.596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0.01065 L -0.16667 0.315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0486 L 0.34341 0.3094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2662 L -0.34566 0.530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fb28ca039a2038095436a83dc7cd6f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340768"/>
            <a:ext cx="2422525" cy="2438400"/>
          </a:xfrm>
          <a:prstGeom prst="rect">
            <a:avLst/>
          </a:prstGeom>
          <a:noFill/>
        </p:spPr>
      </p:pic>
      <p:pic>
        <p:nvPicPr>
          <p:cNvPr id="2050" name="Picture 2" descr="C:\Users\User\Desktop\картинки к играм\0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556792"/>
            <a:ext cx="1188814" cy="1172963"/>
          </a:xfrm>
          <a:prstGeom prst="rect">
            <a:avLst/>
          </a:prstGeom>
          <a:noFill/>
        </p:spPr>
      </p:pic>
      <p:pic>
        <p:nvPicPr>
          <p:cNvPr id="2051" name="Picture 3" descr="C:\Users\User\Desktop\картинки к играм\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60648"/>
            <a:ext cx="1151921" cy="1125860"/>
          </a:xfrm>
          <a:prstGeom prst="rect">
            <a:avLst/>
          </a:prstGeom>
          <a:noFill/>
        </p:spPr>
      </p:pic>
      <p:pic>
        <p:nvPicPr>
          <p:cNvPr id="1026" name="Picture 2" descr="C:\Users\User\Downloads\a4a9e5a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88640"/>
            <a:ext cx="1466557" cy="1151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0834 L -0.13386 0.7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2107 L -0.19827 0.703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111E-6 L 0.06302 0.51435 " pathEditMode="relative" ptsTypes="AA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sphere-clipart-clip-art-135001-78964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31840" y="1844824"/>
            <a:ext cx="2544008" cy="2520280"/>
          </a:xfrm>
          <a:prstGeom prst="rect">
            <a:avLst/>
          </a:prstGeom>
          <a:noFill/>
        </p:spPr>
      </p:pic>
      <p:pic>
        <p:nvPicPr>
          <p:cNvPr id="3074" name="Picture 2" descr="C:\Users\User\Desktop\картинки к играм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230438"/>
            <a:ext cx="1779984" cy="1633181"/>
          </a:xfrm>
          <a:prstGeom prst="rect">
            <a:avLst/>
          </a:prstGeom>
          <a:noFill/>
        </p:spPr>
      </p:pic>
      <p:pic>
        <p:nvPicPr>
          <p:cNvPr id="3075" name="Picture 3" descr="C:\Users\User\Desktop\картинки к играм\hello_html_m364573a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48680"/>
            <a:ext cx="1493097" cy="1533351"/>
          </a:xfrm>
          <a:prstGeom prst="rect">
            <a:avLst/>
          </a:prstGeom>
          <a:noFill/>
        </p:spPr>
      </p:pic>
      <p:pic>
        <p:nvPicPr>
          <p:cNvPr id="3076" name="Picture 4" descr="C:\Users\User\Desktop\картинки к играм\01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88640"/>
            <a:ext cx="1512168" cy="1608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L -0.51684 0.328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13403 0.65092 " pathEditMode="relative" ptsTypes="AA">
                                      <p:cBhvr>
                                        <p:cTn id="1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55556E-6 L 0.36232 0.61944 " pathEditMode="relative" ptsTypes="AA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zo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72816"/>
            <a:ext cx="1959447" cy="1954358"/>
          </a:xfrm>
          <a:prstGeom prst="rect">
            <a:avLst/>
          </a:prstGeom>
          <a:noFill/>
        </p:spPr>
      </p:pic>
      <p:pic>
        <p:nvPicPr>
          <p:cNvPr id="4098" name="Picture 2" descr="C:\Users\User\Desktop\картинки к играм\01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0927">
            <a:off x="5302493" y="357746"/>
            <a:ext cx="1224456" cy="1350503"/>
          </a:xfrm>
          <a:prstGeom prst="rect">
            <a:avLst/>
          </a:prstGeom>
          <a:noFill/>
        </p:spPr>
      </p:pic>
      <p:pic>
        <p:nvPicPr>
          <p:cNvPr id="4099" name="Picture 3" descr="C:\Users\User\Desktop\картинки к играм\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3063" y="404664"/>
            <a:ext cx="1241910" cy="1284734"/>
          </a:xfrm>
          <a:prstGeom prst="rect">
            <a:avLst/>
          </a:prstGeom>
          <a:noFill/>
        </p:spPr>
      </p:pic>
      <p:pic>
        <p:nvPicPr>
          <p:cNvPr id="4100" name="Picture 4" descr="C:\Users\User\Desktop\картинки к играм\03cfc46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8629" y="1484784"/>
            <a:ext cx="1297764" cy="1489199"/>
          </a:xfrm>
          <a:prstGeom prst="rect">
            <a:avLst/>
          </a:prstGeom>
          <a:noFill/>
        </p:spPr>
      </p:pic>
      <p:pic>
        <p:nvPicPr>
          <p:cNvPr id="4101" name="Picture 5" descr="C:\Users\User\Desktop\картинки к играм\01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700808"/>
            <a:ext cx="12477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-0.00782 0.50394 " pathEditMode="relative" ptsTypes="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4 -0.0074 L -0.25191 0.6719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92593E-6 L 0.10225 0.66157 " pathEditMode="relative" ptsTypes="AA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-0.06302 0.4513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7eee97508330466783dc33f51c8798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2171913" cy="2555388"/>
          </a:xfrm>
          <a:prstGeom prst="rect">
            <a:avLst/>
          </a:prstGeom>
          <a:noFill/>
        </p:spPr>
      </p:pic>
      <p:pic>
        <p:nvPicPr>
          <p:cNvPr id="5122" name="Picture 2" descr="C:\Users\User\Desktop\картинки к играм\0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04864"/>
            <a:ext cx="1148708" cy="1356742"/>
          </a:xfrm>
          <a:prstGeom prst="rect">
            <a:avLst/>
          </a:prstGeom>
          <a:noFill/>
        </p:spPr>
      </p:pic>
      <p:pic>
        <p:nvPicPr>
          <p:cNvPr id="5123" name="Picture 3" descr="C:\Users\User\Desktop\картинки к играм\1277547_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060848"/>
            <a:ext cx="1381125" cy="1428750"/>
          </a:xfrm>
          <a:prstGeom prst="rect">
            <a:avLst/>
          </a:prstGeom>
          <a:noFill/>
        </p:spPr>
      </p:pic>
      <p:pic>
        <p:nvPicPr>
          <p:cNvPr id="5124" name="Picture 4" descr="C:\Users\User\Desktop\картинки к играм\01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60648"/>
            <a:ext cx="1190625" cy="1428751"/>
          </a:xfrm>
          <a:prstGeom prst="rect">
            <a:avLst/>
          </a:prstGeom>
          <a:noFill/>
        </p:spPr>
      </p:pic>
      <p:pic>
        <p:nvPicPr>
          <p:cNvPr id="5125" name="Picture 5" descr="C:\Users\User\Desktop\картинки к играм\e76cc23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6472" y="188640"/>
            <a:ext cx="1198295" cy="1392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0044 L -0.51961 0.4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0.02153 0.6939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91 0.00093 L 0.26302 0.431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L 0.03143 0.7141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3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 !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для дошкольников  6-7лет «Собери из букв слова »</vt:lpstr>
      <vt:lpstr>Слайд 2</vt:lpstr>
      <vt:lpstr>Слайд 3</vt:lpstr>
      <vt:lpstr>Слайд 4</vt:lpstr>
      <vt:lpstr>Слайд 5</vt:lpstr>
      <vt:lpstr>Слайд 6</vt:lpstr>
      <vt:lpstr>Молодец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«признаки времен года»</dc:title>
  <dc:creator>User</dc:creator>
  <cp:lastModifiedBy>User</cp:lastModifiedBy>
  <cp:revision>70</cp:revision>
  <dcterms:created xsi:type="dcterms:W3CDTF">2020-04-04T07:11:37Z</dcterms:created>
  <dcterms:modified xsi:type="dcterms:W3CDTF">2020-04-08T03:58:11Z</dcterms:modified>
</cp:coreProperties>
</file>