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3" r:id="rId4"/>
    <p:sldId id="264" r:id="rId5"/>
    <p:sldId id="266" r:id="rId6"/>
    <p:sldId id="26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7053-1A45-4036-8F72-D876FB179289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607E-3A34-4C41-8731-5B59CAABB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7053-1A45-4036-8F72-D876FB179289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607E-3A34-4C41-8731-5B59CAABB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7053-1A45-4036-8F72-D876FB179289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607E-3A34-4C41-8731-5B59CAABB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7053-1A45-4036-8F72-D876FB179289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607E-3A34-4C41-8731-5B59CAABB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7053-1A45-4036-8F72-D876FB179289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607E-3A34-4C41-8731-5B59CAABB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7053-1A45-4036-8F72-D876FB179289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607E-3A34-4C41-8731-5B59CAABB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7053-1A45-4036-8F72-D876FB179289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607E-3A34-4C41-8731-5B59CAABB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7053-1A45-4036-8F72-D876FB179289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607E-3A34-4C41-8731-5B59CAABB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7053-1A45-4036-8F72-D876FB179289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607E-3A34-4C41-8731-5B59CAABB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7053-1A45-4036-8F72-D876FB179289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607E-3A34-4C41-8731-5B59CAABB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7053-1A45-4036-8F72-D876FB179289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6607E-3A34-4C41-8731-5B59CAABB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77053-1A45-4036-8F72-D876FB179289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6607E-3A34-4C41-8731-5B59CAABB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скарова\Pictures\i1XODP1Z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000108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9600" dirty="0">
                <a:latin typeface="Monotype Corsiva" pitchFamily="66" charset="0"/>
              </a:rPr>
              <a:t>Из старинных книг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714752"/>
            <a:ext cx="4214842" cy="1924048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Учитель начальных классов Аскарова Ольга Владиславовна</a:t>
            </a:r>
          </a:p>
          <a:p>
            <a:r>
              <a:rPr lang="ru-RU" dirty="0"/>
              <a:t>ТМК ОУ «</a:t>
            </a:r>
            <a:r>
              <a:rPr lang="ru-RU" dirty="0" err="1"/>
              <a:t>Потаповская</a:t>
            </a:r>
            <a:r>
              <a:rPr lang="ru-RU" dirty="0"/>
              <a:t> средняя школа №12»</a:t>
            </a:r>
          </a:p>
        </p:txBody>
      </p:sp>
      <p:pic>
        <p:nvPicPr>
          <p:cNvPr id="5" name="Picture 2" descr="http://cdn-nus-1.pinme.ru/tumb/600/photo/4e/bfba/4ebfba6a3e2431be87f7057df2b4dc2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857364"/>
            <a:ext cx="3327618" cy="43129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скарова\Pictures\i1XODP1Z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Чистоговорки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err="1"/>
              <a:t>Уп-уп-уп-уп</a:t>
            </a:r>
            <a:r>
              <a:rPr lang="ru-RU" dirty="0"/>
              <a:t> — я готовлю папе суп.</a:t>
            </a:r>
          </a:p>
          <a:p>
            <a:pPr>
              <a:buNone/>
            </a:pPr>
            <a:r>
              <a:rPr lang="ru-RU" dirty="0" err="1"/>
              <a:t>Бы-бы-бы-бы</a:t>
            </a:r>
            <a:r>
              <a:rPr lang="ru-RU" dirty="0"/>
              <a:t> в лесу растут грибы.</a:t>
            </a:r>
          </a:p>
          <a:p>
            <a:pPr>
              <a:buNone/>
            </a:pPr>
            <a:r>
              <a:rPr lang="ru-RU" dirty="0" err="1"/>
              <a:t>Ом-ом-ом-ом-мы</a:t>
            </a:r>
            <a:r>
              <a:rPr lang="ru-RU" dirty="0"/>
              <a:t> построим новый    дом.</a:t>
            </a:r>
          </a:p>
          <a:p>
            <a:pPr>
              <a:buNone/>
            </a:pPr>
            <a:r>
              <a:rPr lang="ru-RU" dirty="0" err="1"/>
              <a:t>Ма-ма-ма</a:t>
            </a:r>
            <a:r>
              <a:rPr lang="ru-RU" dirty="0"/>
              <a:t> – я сама.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скарова\Pictures\i1XODP1Z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Работа с учебником с.22-25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1285860"/>
            <a:ext cx="8229600" cy="4525963"/>
          </a:xfrm>
        </p:spPr>
        <p:txBody>
          <a:bodyPr/>
          <a:lstStyle/>
          <a:p>
            <a:r>
              <a:rPr lang="ru-RU" dirty="0"/>
              <a:t>Прочитай высказывания. </a:t>
            </a:r>
          </a:p>
          <a:p>
            <a:r>
              <a:rPr lang="ru-RU" dirty="0"/>
              <a:t>Объясни их смысл</a:t>
            </a:r>
          </a:p>
        </p:txBody>
      </p:sp>
      <p:pic>
        <p:nvPicPr>
          <p:cNvPr id="6146" name="Picture 2" descr="http://cdn-nus-1.pinme.ru/tumb/600/photo/4e/bfba/4ebfba6a3e2431be87f7057df2b4dc2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3546313">
            <a:off x="4064846" y="2005123"/>
            <a:ext cx="3327618" cy="43129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скарова\Pictures\i1XODP1Z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Словарная работа.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/>
          <a:lstStyle/>
          <a:p>
            <a:r>
              <a:rPr lang="ru-RU" dirty="0"/>
              <a:t>Кроток- спокойный, покорный.</a:t>
            </a:r>
          </a:p>
          <a:p>
            <a:r>
              <a:rPr lang="ru-RU" dirty="0"/>
              <a:t>Намерен- предполагаю, планирую сделать.</a:t>
            </a:r>
          </a:p>
          <a:p>
            <a:r>
              <a:rPr lang="ru-RU" dirty="0"/>
              <a:t>Утверждать- уверенно высказывать что-либо.</a:t>
            </a:r>
          </a:p>
          <a:p>
            <a:r>
              <a:rPr lang="ru-RU" dirty="0"/>
              <a:t>Оспаривать- возражать, опровергать.</a:t>
            </a:r>
          </a:p>
          <a:p>
            <a:r>
              <a:rPr lang="ru-RU" dirty="0"/>
              <a:t>Взаймы- в долг с последующей отдачей.</a:t>
            </a:r>
          </a:p>
          <a:p>
            <a:r>
              <a:rPr lang="ru-RU" dirty="0"/>
              <a:t>Даром- бесплатно, бесполезно.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скарова\Pictures\i1XODP1Z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Работа с учебником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Какое высказывание тебе понравилось больше всего?</a:t>
            </a:r>
          </a:p>
          <a:p>
            <a:r>
              <a:rPr lang="ru-RU" dirty="0"/>
              <a:t>Составь несколько предложений устно, как ты его понял.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скарова\Pictures\i1XODP1Z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Итоги урока.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Продолжи предложения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Я узнал…</a:t>
            </a:r>
          </a:p>
          <a:p>
            <a:r>
              <a:rPr lang="ru-RU" dirty="0"/>
              <a:t>Я научился…</a:t>
            </a:r>
          </a:p>
          <a:p>
            <a:r>
              <a:rPr lang="ru-RU" dirty="0"/>
              <a:t>У меня не получилось…</a:t>
            </a:r>
          </a:p>
          <a:p>
            <a:r>
              <a:rPr lang="ru-RU" dirty="0"/>
              <a:t>Я планирую…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129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Monotype Corsiva</vt:lpstr>
      <vt:lpstr>Тема Office</vt:lpstr>
      <vt:lpstr>Из старинных книг</vt:lpstr>
      <vt:lpstr>Чистоговорки</vt:lpstr>
      <vt:lpstr>Работа с учебником с.22-25</vt:lpstr>
      <vt:lpstr>Словарная работа.</vt:lpstr>
      <vt:lpstr>Работа с учебником</vt:lpstr>
      <vt:lpstr>Итоги урока.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старинных книг</dc:title>
  <dc:creator>Аскарова</dc:creator>
  <cp:lastModifiedBy>АРСЕНТЬЕВЫ</cp:lastModifiedBy>
  <cp:revision>10</cp:revision>
  <dcterms:created xsi:type="dcterms:W3CDTF">2017-03-13T14:15:33Z</dcterms:created>
  <dcterms:modified xsi:type="dcterms:W3CDTF">2020-04-08T17:29:23Z</dcterms:modified>
</cp:coreProperties>
</file>