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207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4" y="32408"/>
            <a:ext cx="6837445" cy="911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15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8" y="17862"/>
            <a:ext cx="6871068" cy="912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907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33"/>
            <a:ext cx="6858000" cy="912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037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6" y="34314"/>
            <a:ext cx="6824573" cy="910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091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"/>
            <a:ext cx="6858000" cy="914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760"/>
            <a:ext cx="6858000" cy="915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177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9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4"/>
            <a:ext cx="6858000" cy="912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40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2020-04-08T16:09:29Z</dcterms:created>
  <dcterms:modified xsi:type="dcterms:W3CDTF">2020-04-08T16:17:55Z</dcterms:modified>
</cp:coreProperties>
</file>