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1752600"/>
            <a:ext cx="64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Как сочетаются слова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0" y="1502688"/>
            <a:ext cx="6324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/>
            <a:r>
              <a:rPr lang="ru-RU" dirty="0" smtClean="0"/>
              <a:t>      воробей                                                    воркует</a:t>
            </a:r>
          </a:p>
          <a:p>
            <a:pPr marL="342900" indent="-342900"/>
            <a:r>
              <a:rPr lang="ru-RU" dirty="0" smtClean="0"/>
              <a:t>                            </a:t>
            </a:r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/>
            <a:r>
              <a:rPr lang="ru-RU" dirty="0" smtClean="0"/>
              <a:t>       гусь                                                          чирикает </a:t>
            </a:r>
          </a:p>
          <a:p>
            <a:pPr marL="342900" indent="-342900"/>
            <a:r>
              <a:rPr lang="ru-RU" dirty="0" smtClean="0"/>
              <a:t>                     </a:t>
            </a:r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/>
            <a:r>
              <a:rPr lang="ru-RU" dirty="0" smtClean="0"/>
              <a:t> </a:t>
            </a:r>
            <a:r>
              <a:rPr lang="ru-RU" dirty="0" smtClean="0"/>
              <a:t>      голубь                                                      гогочет                                                                         </a:t>
            </a:r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</p:txBody>
      </p:sp>
      <p:pic>
        <p:nvPicPr>
          <p:cNvPr id="5122" name="Picture 2" descr="https://ds05.infourok.ru/uploads/ex/08f2/000e9b69-616048d7/10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52600"/>
            <a:ext cx="1447800" cy="10858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3400" y="3810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Как появились слова, которые обозначают голоса животных?</a:t>
            </a:r>
            <a:endParaRPr lang="ru-RU" dirty="0" smtClean="0"/>
          </a:p>
          <a:p>
            <a:r>
              <a:rPr lang="ru-RU" dirty="0" smtClean="0"/>
              <a:t>1. Расскажи, какие звуки издают птицы, изображенные на картинках. К каждому слову из левого столбика подбери подходящее слово из правого столбика.</a:t>
            </a:r>
            <a:endParaRPr lang="ru-RU" dirty="0"/>
          </a:p>
        </p:txBody>
      </p:sp>
      <p:pic>
        <p:nvPicPr>
          <p:cNvPr id="5124" name="Picture 4" descr="https://ds05.infourok.ru/uploads/ex/0246/000b124d-f2a13bd2/hello_html_m456226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895600"/>
            <a:ext cx="1447800" cy="1017080"/>
          </a:xfrm>
          <a:prstGeom prst="rect">
            <a:avLst/>
          </a:prstGeom>
          <a:noFill/>
        </p:spPr>
      </p:pic>
      <p:pic>
        <p:nvPicPr>
          <p:cNvPr id="5126" name="Picture 6" descr="http://rasfokus.ru/images/photos/medium/4862fc1862816fe50ec87aeec5bb6bd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038600"/>
            <a:ext cx="1475842" cy="1371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09600" y="563880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Запиши три предложения. Это могут быть короткие предложения: «Воробей чирикает»,  а могут быть длинные: « Воробей чирикает, а гусь гогочет».                                                   </a:t>
            </a:r>
          </a:p>
          <a:p>
            <a:endParaRPr lang="ru-RU" dirty="0"/>
          </a:p>
        </p:txBody>
      </p:sp>
      <p:pic>
        <p:nvPicPr>
          <p:cNvPr id="5128" name="Picture 8" descr="https://avatars.mds.yandex.net/get-pdb/1532005/6bc3b269-0ab1-474f-aba7-5d807e7f1f0a/s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04800"/>
            <a:ext cx="571501" cy="457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2"/>
            </a:pPr>
            <a:r>
              <a:rPr lang="ru-RU" dirty="0" smtClean="0"/>
              <a:t>Назови как можно больше предметов, о которых можно сказать так: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600" y="990600"/>
            <a:ext cx="3733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Блестящий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Быстрый</a:t>
            </a:r>
          </a:p>
          <a:p>
            <a:endParaRPr lang="ru-RU" dirty="0" smtClean="0"/>
          </a:p>
          <a:p>
            <a:r>
              <a:rPr lang="ru-RU" dirty="0" smtClean="0"/>
              <a:t>Яркий</a:t>
            </a:r>
          </a:p>
          <a:p>
            <a:endParaRPr lang="ru-RU" dirty="0" smtClean="0"/>
          </a:p>
          <a:p>
            <a:r>
              <a:rPr lang="ru-RU" dirty="0" smtClean="0"/>
              <a:t>Тёплый</a:t>
            </a:r>
          </a:p>
          <a:p>
            <a:endParaRPr lang="ru-RU" dirty="0" smtClean="0"/>
          </a:p>
          <a:p>
            <a:r>
              <a:rPr lang="ru-RU" dirty="0" smtClean="0"/>
              <a:t>Свежий</a:t>
            </a:r>
          </a:p>
          <a:p>
            <a:endParaRPr lang="ru-RU" dirty="0" smtClean="0"/>
          </a:p>
          <a:p>
            <a:r>
              <a:rPr lang="ru-RU" dirty="0" smtClean="0"/>
              <a:t>Сильный</a:t>
            </a:r>
          </a:p>
          <a:p>
            <a:endParaRPr lang="ru-RU" dirty="0" smtClean="0"/>
          </a:p>
          <a:p>
            <a:r>
              <a:rPr lang="ru-RU" dirty="0" smtClean="0"/>
              <a:t>Громкий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257800"/>
            <a:ext cx="5219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Запиши несколько получившихся сочетаний слов.</a:t>
            </a:r>
            <a:endParaRPr lang="ru-RU" dirty="0"/>
          </a:p>
        </p:txBody>
      </p:sp>
      <p:pic>
        <p:nvPicPr>
          <p:cNvPr id="4098" name="Picture 2" descr="https://static9.depositphotos.com/1705350/1193/v/950/depositphotos_11934500-stock-illustration-the-greens-car-with-balloon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914400"/>
            <a:ext cx="2550335" cy="4044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57201"/>
            <a:ext cx="815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 Выбери слово  для правильной подписи  к картинке.</a:t>
            </a:r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/>
              <a:t>г</a:t>
            </a:r>
            <a:r>
              <a:rPr lang="ru-RU" dirty="0" smtClean="0"/>
              <a:t>реческий                  грецкий</a:t>
            </a:r>
          </a:p>
          <a:p>
            <a:pPr algn="ctr"/>
            <a:r>
              <a:rPr lang="ru-RU" dirty="0" smtClean="0"/>
              <a:t>  </a:t>
            </a:r>
          </a:p>
        </p:txBody>
      </p:sp>
      <p:pic>
        <p:nvPicPr>
          <p:cNvPr id="3074" name="Picture 2" descr="https://avatars.mds.yandex.net/get-zen_doc/229502/pub_5d4977cba2d6ed00ad577bc5_5d49780243bee300ad01644b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752600"/>
            <a:ext cx="2285999" cy="1525904"/>
          </a:xfrm>
          <a:prstGeom prst="rect">
            <a:avLst/>
          </a:prstGeom>
          <a:noFill/>
        </p:spPr>
      </p:pic>
      <p:pic>
        <p:nvPicPr>
          <p:cNvPr id="3076" name="Picture 4" descr="https://avatars.mds.yandex.net/get-pdb/1535282/692fe92a-a0d2-49da-989a-d17757275e04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752600"/>
            <a:ext cx="2286000" cy="1524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3000" y="34290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                             цветастые              цветные </a:t>
            </a:r>
            <a:endParaRPr lang="ru-RU" dirty="0"/>
          </a:p>
        </p:txBody>
      </p:sp>
      <p:pic>
        <p:nvPicPr>
          <p:cNvPr id="3078" name="Picture 6" descr="https://c7.hotpng.com/preview/451/713/223/pencil-drawing-sketch-colorful-pencils-png-ima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3886200"/>
            <a:ext cx="2286000" cy="1581626"/>
          </a:xfrm>
          <a:prstGeom prst="rect">
            <a:avLst/>
          </a:prstGeom>
          <a:noFill/>
        </p:spPr>
      </p:pic>
      <p:sp>
        <p:nvSpPr>
          <p:cNvPr id="3080" name="AutoShape 8" descr="https://platki.ru/on-line/hash/i/B2BFC3A2-6EC2-451A-B1D5-FDDA193450CD/add-1171-6man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2" name="Picture 10" descr="https://platki.ru/on-line/hash/i/B2BFC3A2-6EC2-451A-B1D5-FDDA193450CD/add-1171-6man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3886200"/>
            <a:ext cx="2209800" cy="16764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57200" y="60960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Запиши несколько получившихся сочетаний слов.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1828800"/>
            <a:ext cx="7315200" cy="147732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ЗАПОМНИ!</a:t>
            </a:r>
          </a:p>
          <a:p>
            <a:endParaRPr lang="ru-RU" b="1" dirty="0" smtClean="0"/>
          </a:p>
          <a:p>
            <a:pPr algn="just"/>
            <a:r>
              <a:rPr lang="ru-RU" b="1" dirty="0" smtClean="0"/>
              <a:t>	Слова </a:t>
            </a:r>
            <a:r>
              <a:rPr lang="ru-RU" b="1" dirty="0" smtClean="0"/>
              <a:t>могут сочетаться или не сочетаться друг с другом. Это зависит от того, есть ли между </a:t>
            </a:r>
            <a:r>
              <a:rPr lang="ru-RU" b="1" dirty="0" smtClean="0"/>
              <a:t>значениями слов </a:t>
            </a:r>
            <a:r>
              <a:rPr lang="ru-RU" b="1" dirty="0" smtClean="0"/>
              <a:t>что-то общее, то, что их объединяет.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685800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Что тебе помогло, при  составлении сочетаний слов?</a:t>
            </a:r>
            <a:endParaRPr lang="ru-RU" dirty="0"/>
          </a:p>
        </p:txBody>
      </p:sp>
      <p:pic>
        <p:nvPicPr>
          <p:cNvPr id="4" name="Picture 8" descr="https://avatars.mds.yandex.net/get-pdb/1532005/6bc3b269-0ab1-474f-aba7-5d807e7f1f0a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09600"/>
            <a:ext cx="571501" cy="457201"/>
          </a:xfrm>
          <a:prstGeom prst="rect">
            <a:avLst/>
          </a:prstGeom>
          <a:noFill/>
        </p:spPr>
      </p:pic>
      <p:pic>
        <p:nvPicPr>
          <p:cNvPr id="2050" name="Picture 2" descr="https://bipbap.ru/wp-content/uploads/2020/01/4-41-1866x20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657600"/>
            <a:ext cx="2305598" cy="25304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2438400"/>
            <a:ext cx="662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42</TotalTime>
  <Words>142</Words>
  <PresentationFormat>Экран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 Скрипкин</dc:creator>
  <cp:lastModifiedBy>Михаил Скрипкин</cp:lastModifiedBy>
  <cp:revision>8</cp:revision>
  <dcterms:created xsi:type="dcterms:W3CDTF">2020-04-07T18:32:20Z</dcterms:created>
  <dcterms:modified xsi:type="dcterms:W3CDTF">2020-04-08T05:15:39Z</dcterms:modified>
</cp:coreProperties>
</file>