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69" r:id="rId5"/>
    <p:sldId id="268" r:id="rId6"/>
    <p:sldId id="267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avatars.mds.yandex.net/get-pdb/1520606/4b2de2b5-0f96-4ced-9620-c7e7002b09da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09800" y="35814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Каким бывает настроение?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krot.info/uploads/posts/2020-01/1579548294_18-p-foni-dlya-detskikh-saitov-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79939" y="964808"/>
            <a:ext cx="770206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Настроение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это внутреннее душевное состояние человека, которое появляется на основе возникших чувств ( радость, страх, обида, счастье и пр.)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https://ds04.infourok.ru/uploads/ex/1009/00186680-41192884/hello_html_39623a1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3276600"/>
            <a:ext cx="6096000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krot.info/uploads/posts/2020-01/1579548294_18-p-foni-dlya-detskikh-saitov-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09600" y="685800"/>
            <a:ext cx="8153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 каждого  настроения  есть  причина. Обычно это событие (сообщение, разговор и др.), которое значимо для человека и потому вызвало у него соответствующий эмоциональный отклик.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s://yandex.ru/images/_crpd/Lkw68IJ84/3d2b62ScVVS/g-iSybO07UWOBbtWSCiThVojv2tfsB6ub_JG6hX2OOm1neHuSUXRStnhwC0tf4JCYF4gpIsZ2NGKIFlkhWcQAJJ_Uk5yZThBm5X-kB18g0UYt6h-SuHI7K4zQmpU8C9s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2743200"/>
            <a:ext cx="4787900" cy="31799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krot.info/uploads/posts/2020-01/1579548294_18-p-foni-dlya-detskikh-saitov-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7200" y="533400"/>
            <a:ext cx="8077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Длительность протекания настроения также различна, что зависит от характера его причины – слишком существенным или пустячным было происшествие, которое вызвало настроение.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2" name="Picture 4" descr="http://koolkids.lv/wp-content/uploads/2018/07/happy_Students_Small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2590800"/>
            <a:ext cx="4711700" cy="31426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krot.info/uploads/posts/2020-01/1579548294_18-p-foni-dlya-detskikh-saitov-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13000" y="384628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Виды настроения: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s://avatars.mds.yandex.net/get-pdb/225396/ad811bc5-6375-43d7-afad-c85a9d25ecdd/s1200?webp=fal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143000"/>
            <a:ext cx="7620000" cy="5076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krot.info/uploads/posts/2020-01/1579548294_18-p-foni-dlya-detskikh-saitov-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09600" y="609600"/>
            <a:ext cx="7543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Устно закончи предложения: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меня бывает хорошее настроение, если ___________, когда  __________, после того, как ___________ 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меня бывает плохое настроение, когда ____________ 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 огорчаюсь, если _____________ 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 радуюсь, если _______________ 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 удивлён, когда _______________ 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krot.info/uploads/posts/2020-01/1579548294_18-p-foni-dlya-detskikh-saitov-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57400" y="1828800"/>
            <a:ext cx="5105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Спасибо за внимание! 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Хорошего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настроения!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140</Words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Михаил Скрипкин</dc:creator>
  <cp:lastModifiedBy>Михаил Скрипкин</cp:lastModifiedBy>
  <cp:revision>6</cp:revision>
  <dcterms:created xsi:type="dcterms:W3CDTF">2020-04-08T17:34:13Z</dcterms:created>
  <dcterms:modified xsi:type="dcterms:W3CDTF">2020-04-08T18:16:21Z</dcterms:modified>
</cp:coreProperties>
</file>