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8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38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448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861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31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89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354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167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89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90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57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7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67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74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0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05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5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2B280C-BA6E-4718-8025-4EB4CE308E1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F647D6-6900-4B75-8EDC-0254E36BD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9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Каргопольская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игрушка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b="1" dirty="0"/>
              <a:t>- русский художественный промысел, распространённый в районе города Каргополя Архангельской области.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439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n>
                  <a:noFill/>
                </a:ln>
              </a:rPr>
              <a:t>Возникновение промысла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Издавна в Торопове, Гринёве,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Печникове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— деревнях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Панфиловской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волости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Каргопольского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уезда, сложился сезонный гончарный промысел на местных красных глинах. </a:t>
            </a:r>
          </a:p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Летом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каргопольские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гончары работали в поле, а с октября до весны занимались изготовлением глиняной посуды — печных горшков, кубов, кринок, мисок. Участвовала вся семья: и мужчины, и женщины, и дети.</a:t>
            </a:r>
          </a:p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Каргопольская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посуда пользовалась  большим спросом  её возили в Архангельск, большой гончарный торг был в самом Каргополе. </a:t>
            </a:r>
          </a:p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Изготовление глиняных игрушек изначально сопутствовало гончарному ремеслу.</a:t>
            </a:r>
          </a:p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34766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741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619" y="621483"/>
            <a:ext cx="6481762" cy="534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8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1157"/>
            <a:ext cx="4360817" cy="290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269136"/>
            <a:ext cx="4360818" cy="290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34" y="3273652"/>
            <a:ext cx="4354966" cy="290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834" y="373969"/>
            <a:ext cx="4354966" cy="290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791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77" y="365124"/>
            <a:ext cx="407193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3" y="365125"/>
            <a:ext cx="407193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0" y="3367088"/>
            <a:ext cx="4214812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862" y="3462338"/>
            <a:ext cx="407193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613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2160" y="1825625"/>
            <a:ext cx="5501640" cy="4351338"/>
          </a:xfrm>
        </p:spPr>
        <p:txBody>
          <a:bodyPr>
            <a:normAutofit/>
          </a:bodyPr>
          <a:lstStyle/>
          <a:p>
            <a:pPr indent="17621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Полкан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огромный и добрый богатырь, защитник людей от сил зла. </a:t>
            </a:r>
          </a:p>
          <a:p>
            <a:pPr indent="17621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Он наполовину бравый генерал: </a:t>
            </a:r>
          </a:p>
          <a:p>
            <a:pPr indent="17621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грудь у него крепкая, лицо круглое с большой окладистой бородой, </a:t>
            </a:r>
          </a:p>
          <a:p>
            <a:pPr indent="17621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 туловище-как у коня, и на ногах копыта. </a:t>
            </a:r>
          </a:p>
          <a:p>
            <a:pPr indent="176213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 груди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Полкана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-лучистое солнышко.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813" y="981075"/>
            <a:ext cx="3429000" cy="4746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8616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4823" y="301907"/>
            <a:ext cx="6342244" cy="655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725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151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Wingdings 2</vt:lpstr>
      <vt:lpstr>Натуральные материалы</vt:lpstr>
      <vt:lpstr>Каргопольская игрушка </vt:lpstr>
      <vt:lpstr>Возникновение промысла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Каргопольская игрушка </dc:title>
  <dc:creator>RePack by Diakov</dc:creator>
  <cp:lastModifiedBy>RePack by Diakov</cp:lastModifiedBy>
  <cp:revision>2</cp:revision>
  <dcterms:created xsi:type="dcterms:W3CDTF">2020-04-07T10:15:01Z</dcterms:created>
  <dcterms:modified xsi:type="dcterms:W3CDTF">2020-04-07T10:17:50Z</dcterms:modified>
</cp:coreProperties>
</file>