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handoutMaster+xml" PartName="/ppt/handoutMasters/handout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-1410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 ?><Relationships xmlns="http://schemas.openxmlformats.org/package/2006/relationships"><Relationship Id="rId3" Target="../media/image18.png" Type="http://schemas.openxmlformats.org/officeDocument/2006/relationships/image"/><Relationship Id="rId7" Target="../media/image22.jpeg" Type="http://schemas.openxmlformats.org/officeDocument/2006/relationships/image"/><Relationship Id="rId2" Target="../media/image17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21.png" Type="http://schemas.openxmlformats.org/officeDocument/2006/relationships/image"/><Relationship Id="rId5" Target="../media/image20.png" Type="http://schemas.openxmlformats.org/officeDocument/2006/relationships/image"/><Relationship Id="rId4" Target="../media/image19.jpeg" Type="http://schemas.openxmlformats.org/officeDocument/2006/relationships/image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8" name="Заголовок 1"/>
          <p:cNvSpPr>
            <a:spLocks noGrp="1"/>
          </p:cNvSpPr>
          <p:nvPr>
            <p:ph type="ctrTitle"/>
          </p:nvPr>
        </p:nvSpPr>
        <p:spPr>
          <a:xfrm>
            <a:off x="2238301" y="2161698"/>
            <a:ext cx="4667398" cy="1876607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Игра по ФЭМП для старшего дошкольного возраста. </a:t>
            </a:r>
            <a:endParaRPr lang="ru-RU" sz="32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26388" y="6008714"/>
            <a:ext cx="3517612" cy="485870"/>
          </a:xfrm>
        </p:spPr>
        <p:txBody>
          <a:bodyPr>
            <a:noAutofit/>
          </a:bodyPr>
          <a:lstStyle/>
          <a:p>
            <a:pPr algn="r"/>
            <a:r>
              <a:rPr lang="ru-RU" sz="1600" b="1" dirty="0">
                <a:ln w="12700">
                  <a:noFill/>
                  <a:prstDash val="solid"/>
                </a:ln>
                <a:solidFill>
                  <a:srgbClr val="002060"/>
                </a:solidFill>
              </a:rPr>
              <a:t>Составила</a:t>
            </a:r>
            <a:r>
              <a:rPr lang="ru-RU" sz="1600" b="1" dirty="0" smtClean="0">
                <a:ln w="12700">
                  <a:noFill/>
                  <a:prstDash val="solid"/>
                </a:ln>
                <a:solidFill>
                  <a:srgbClr val="002060"/>
                </a:solidFill>
              </a:rPr>
              <a:t>:</a:t>
            </a:r>
            <a:r>
              <a:rPr lang="en-US" sz="1600" b="1" dirty="0" smtClean="0">
                <a:ln w="12700">
                  <a:noFill/>
                  <a:prstDash val="solid"/>
                </a:ln>
                <a:solidFill>
                  <a:srgbClr val="002060"/>
                </a:solidFill>
              </a:rPr>
              <a:t> </a:t>
            </a:r>
            <a:r>
              <a:rPr lang="ru-RU" sz="1600" b="1" dirty="0" smtClean="0">
                <a:ln w="12700">
                  <a:noFill/>
                  <a:prstDash val="solid"/>
                </a:ln>
                <a:solidFill>
                  <a:srgbClr val="002060"/>
                </a:solidFill>
              </a:rPr>
              <a:t>воспитатель </a:t>
            </a:r>
            <a:r>
              <a:rPr lang="ru-RU" sz="1600" b="1" dirty="0">
                <a:ln w="12700">
                  <a:noFill/>
                  <a:prstDash val="solid"/>
                </a:ln>
                <a:solidFill>
                  <a:srgbClr val="002060"/>
                </a:solidFill>
              </a:rPr>
              <a:t>МБДОУ детского сада №15 "Ручеёк" </a:t>
            </a:r>
            <a:r>
              <a:rPr lang="ru-RU" sz="1600" b="1" dirty="0" err="1">
                <a:ln w="12700">
                  <a:noFill/>
                  <a:prstDash val="solid"/>
                </a:ln>
                <a:solidFill>
                  <a:srgbClr val="002060"/>
                </a:solidFill>
              </a:rPr>
              <a:t>Полковникова</a:t>
            </a:r>
            <a:r>
              <a:rPr lang="ru-RU" sz="1600" b="1" dirty="0">
                <a:ln w="12700">
                  <a:noFill/>
                  <a:prstDash val="solid"/>
                </a:ln>
                <a:solidFill>
                  <a:srgbClr val="002060"/>
                </a:solidFill>
              </a:rPr>
              <a:t> </a:t>
            </a:r>
            <a:r>
              <a:rPr lang="ru-RU" sz="1600" b="1" dirty="0" err="1">
                <a:ln w="12700">
                  <a:noFill/>
                  <a:prstDash val="solid"/>
                </a:ln>
                <a:solidFill>
                  <a:srgbClr val="002060"/>
                </a:solidFill>
              </a:rPr>
              <a:t>Маринэ</a:t>
            </a:r>
            <a:r>
              <a:rPr lang="ru-RU" sz="1600" b="1" dirty="0">
                <a:ln w="12700">
                  <a:noFill/>
                  <a:prstDash val="solid"/>
                </a:ln>
                <a:solidFill>
                  <a:srgbClr val="002060"/>
                </a:solidFill>
              </a:rPr>
              <a:t> </a:t>
            </a:r>
            <a:r>
              <a:rPr lang="ru-RU" sz="1600" b="1" dirty="0" err="1">
                <a:ln w="12700">
                  <a:noFill/>
                  <a:prstDash val="solid"/>
                </a:ln>
                <a:solidFill>
                  <a:srgbClr val="002060"/>
                </a:solidFill>
              </a:rPr>
              <a:t>Эдиковна</a:t>
            </a:r>
            <a:r>
              <a:rPr lang="ru-RU" sz="1600" b="1" dirty="0">
                <a:ln w="12700">
                  <a:noFill/>
                  <a:prstDash val="solid"/>
                </a:ln>
                <a:solidFill>
                  <a:srgbClr val="002060"/>
                </a:solidFill>
              </a:rPr>
              <a:t>.</a:t>
            </a:r>
          </a:p>
          <a:p>
            <a:endParaRPr lang="ru-RU" sz="2000" b="1" dirty="0">
              <a:ln w="12700">
                <a:noFill/>
                <a:prstDash val="solid"/>
              </a:ln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Реши </a:t>
            </a:r>
            <a:r>
              <a:rPr lang="ru-RU" dirty="0" smtClean="0"/>
              <a:t>пример!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1914485"/>
            <a:ext cx="7886700" cy="4173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1982" y="1637732"/>
            <a:ext cx="2963010" cy="4442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895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Посчитай!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733" y="2498678"/>
            <a:ext cx="1731963" cy="213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1714" y="1108879"/>
            <a:ext cx="2859206" cy="4288809"/>
          </a:xfrm>
          <a:prstGeom prst="rect">
            <a:avLst/>
          </a:prstGeom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108" y="2786655"/>
            <a:ext cx="1176337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0066" y="969099"/>
            <a:ext cx="3213934" cy="4820901"/>
          </a:xfrm>
          <a:prstGeom prst="rect">
            <a:avLst/>
          </a:prstGeom>
        </p:spPr>
      </p:pic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06" y="1339648"/>
            <a:ext cx="2902308" cy="4351338"/>
          </a:xfrm>
        </p:spPr>
      </p:pic>
    </p:spTree>
    <p:extLst>
      <p:ext uri="{BB962C8B-B14F-4D97-AF65-F5344CB8AC3E}">
        <p14:creationId xmlns:p14="http://schemas.microsoft.com/office/powerpoint/2010/main" val="4267362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6889" y="2234869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Молодцы , ребята!</a:t>
            </a:r>
            <a:b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Выполнили правильно все задания.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7725"/>
            <a:ext cx="9143999" cy="3050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0811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61332" y="255945"/>
            <a:ext cx="78867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Посчитайте сердечки. </a:t>
            </a:r>
            <a:br>
              <a:rPr lang="ru-RU" dirty="0"/>
            </a:br>
            <a:r>
              <a:rPr lang="ru-RU" dirty="0"/>
              <a:t>Сколько их?</a:t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41781">
            <a:off x="904675" y="2170016"/>
            <a:ext cx="1609725" cy="148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9258" y="4356215"/>
            <a:ext cx="1420813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7021" y="1864980"/>
            <a:ext cx="1543050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557" y="4307158"/>
            <a:ext cx="1627187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59110">
            <a:off x="6278681" y="4599257"/>
            <a:ext cx="1609725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757" y="1938004"/>
            <a:ext cx="17494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888407" y="6083069"/>
            <a:ext cx="12555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Ответ: 2</a:t>
            </a:r>
          </a:p>
        </p:txBody>
      </p: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91711" y="419247"/>
            <a:ext cx="68426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/>
              <a:t>Сколько собак на этой картинке? Посчитай!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335" y="1674869"/>
            <a:ext cx="7508086" cy="45775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8093122" y="6379908"/>
            <a:ext cx="921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Ответ:4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9470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Посчитай примеры: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800" dirty="0"/>
              <a:t>10-5 =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en-US" dirty="0" smtClean="0"/>
              <a:t>                                      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                            </a:t>
            </a:r>
            <a:r>
              <a:rPr lang="en-US" dirty="0" smtClean="0"/>
              <a:t> </a:t>
            </a:r>
            <a:r>
              <a:rPr lang="en-US" sz="6000" dirty="0"/>
              <a:t>6-3=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2081" y="4959232"/>
            <a:ext cx="2219325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8323" y="2712493"/>
            <a:ext cx="2163170" cy="24907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435" y="3935649"/>
            <a:ext cx="2447565" cy="25589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709" y="1392071"/>
            <a:ext cx="1590957" cy="17639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13112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Сколько на картинке </a:t>
            </a:r>
            <a:r>
              <a:rPr lang="ru-RU" u="sng" dirty="0">
                <a:solidFill>
                  <a:srgbClr val="C00000"/>
                </a:solidFill>
              </a:rPr>
              <a:t>красных</a:t>
            </a:r>
            <a:r>
              <a:rPr lang="ru-RU" dirty="0"/>
              <a:t> яблок?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877" y="1621269"/>
            <a:ext cx="6673755" cy="44505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8120417" y="6325316"/>
            <a:ext cx="921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Ответ:7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8884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Сколько звёзд? Посчитай!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242" y="1612936"/>
            <a:ext cx="6209731" cy="44411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8065826" y="6325316"/>
            <a:ext cx="974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Ответ: 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9108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Сколько </a:t>
            </a:r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</a:rPr>
              <a:t>синих</a:t>
            </a:r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</a:rPr>
              <a:t>голубых</a:t>
            </a:r>
            <a:r>
              <a:rPr lang="ru-RU" dirty="0" smtClean="0"/>
              <a:t> </a:t>
            </a:r>
            <a:r>
              <a:rPr lang="ru-RU" dirty="0"/>
              <a:t>машин на картинке?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167" y="1620909"/>
            <a:ext cx="6520486" cy="4351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8038531" y="6428096"/>
            <a:ext cx="921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Ответ:2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7626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Подумай</a:t>
            </a:r>
            <a:r>
              <a:rPr lang="ru-RU" dirty="0" smtClean="0"/>
              <a:t>! Какое </a:t>
            </a:r>
            <a:r>
              <a:rPr lang="ru-RU" dirty="0"/>
              <a:t>число нужно написать,</a:t>
            </a:r>
            <a:br>
              <a:rPr lang="ru-RU" dirty="0"/>
            </a:br>
            <a:r>
              <a:rPr lang="ru-RU" dirty="0"/>
              <a:t>чтобы получилась сумма </a:t>
            </a:r>
            <a:br>
              <a:rPr lang="ru-RU" dirty="0"/>
            </a:br>
            <a:r>
              <a:rPr lang="ru-RU" dirty="0"/>
              <a:t>равная  5 ?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525" y="2101055"/>
            <a:ext cx="1950889" cy="2462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000" y="3097498"/>
            <a:ext cx="858837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613" y="2143125"/>
            <a:ext cx="2389187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5800" y="3246651"/>
            <a:ext cx="817563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130" y="2291261"/>
            <a:ext cx="1670050" cy="222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49" y="2291261"/>
            <a:ext cx="2043113" cy="282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9707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Сколько бабочек на картинке?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695" y="1687087"/>
            <a:ext cx="7014949" cy="45499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7792872" y="6263480"/>
            <a:ext cx="1160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Ответ:12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3469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93</Words>
  <Application>Microsoft Office PowerPoint</Application>
  <PresentationFormat>Экран (4:3)</PresentationFormat>
  <Paragraphs>24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Игра по ФЭМП для старшего дошкольного возраста. </vt:lpstr>
      <vt:lpstr>Посчитайте сердечки.  Сколько их? </vt:lpstr>
      <vt:lpstr>Презентация PowerPoint</vt:lpstr>
      <vt:lpstr>Посчитай примеры: </vt:lpstr>
      <vt:lpstr>Сколько на картинке красных яблок? </vt:lpstr>
      <vt:lpstr>Сколько звёзд? Посчитай! </vt:lpstr>
      <vt:lpstr>Сколько синих/голубых машин на картинке? </vt:lpstr>
      <vt:lpstr>Подумай! Какое число нужно написать, чтобы получилась сумма  равная  5 ?</vt:lpstr>
      <vt:lpstr>Сколько бабочек на картинке? </vt:lpstr>
      <vt:lpstr>Реши пример! </vt:lpstr>
      <vt:lpstr>Посчитай! </vt:lpstr>
      <vt:lpstr>Молодцы , ребята! Выполнили правильно все задания.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Пользователь</cp:lastModifiedBy>
  <cp:revision>102</cp:revision>
  <dcterms:created xsi:type="dcterms:W3CDTF">2014-11-21T11:00:06Z</dcterms:created>
  <dcterms:modified xsi:type="dcterms:W3CDTF">2020-04-01T12:15:09Z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1205406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