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Batang" pitchFamily="18" charset="-127"/>
                <a:ea typeface="Batang" pitchFamily="18" charset="-127"/>
              </a:rPr>
              <a:t>«Корзина с фруктами»</a:t>
            </a:r>
            <a:endParaRPr lang="ru-RU" sz="3600" i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Рисунок 4" descr="kisspng-fruit-food-gift-baskets-royalty-free-clip-art-st-patrick-s-day-5ad9fc7321c244.6652012915242353791383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584" y="1831975"/>
            <a:ext cx="6984776" cy="46855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i="1" dirty="0" smtClean="0">
                <a:latin typeface="Batang" pitchFamily="18" charset="-127"/>
                <a:ea typeface="Batang" pitchFamily="18" charset="-127"/>
              </a:rPr>
              <a:t>Груша, яблоко, банан,</a:t>
            </a:r>
            <a:endParaRPr lang="ru-RU" sz="24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2400" i="1" dirty="0" smtClean="0">
                <a:latin typeface="Batang" pitchFamily="18" charset="-127"/>
                <a:ea typeface="Batang" pitchFamily="18" charset="-127"/>
              </a:rPr>
              <a:t>Ананас из жарких стран</a:t>
            </a:r>
          </a:p>
          <a:p>
            <a:r>
              <a:rPr lang="ru-RU" sz="2400" i="1" dirty="0" smtClean="0">
                <a:latin typeface="Batang" pitchFamily="18" charset="-127"/>
                <a:ea typeface="Batang" pitchFamily="18" charset="-127"/>
              </a:rPr>
              <a:t>Эти вкусные продукты,</a:t>
            </a:r>
          </a:p>
          <a:p>
            <a:r>
              <a:rPr lang="ru-RU" sz="2400" i="1" dirty="0" smtClean="0">
                <a:latin typeface="Batang" pitchFamily="18" charset="-127"/>
                <a:ea typeface="Batang" pitchFamily="18" charset="-127"/>
              </a:rPr>
              <a:t>Вместе все зовутся</a:t>
            </a:r>
          </a:p>
          <a:p>
            <a:r>
              <a:rPr lang="ru-RU" sz="2400" b="1" i="1" u="sng" dirty="0" smtClean="0">
                <a:latin typeface="Batang" pitchFamily="18" charset="-127"/>
                <a:ea typeface="Batang" pitchFamily="18" charset="-127"/>
              </a:rPr>
              <a:t>(фрукты)</a:t>
            </a:r>
          </a:p>
          <a:p>
            <a:endParaRPr lang="ru-RU" dirty="0"/>
          </a:p>
        </p:txBody>
      </p:sp>
      <p:pic>
        <p:nvPicPr>
          <p:cNvPr id="5" name="Содержимое 4" descr="149961896059625e90a511e4.5516061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491880" y="404664"/>
            <a:ext cx="5111750" cy="3194844"/>
          </a:xfr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3717032"/>
            <a:ext cx="5040560" cy="27376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9b21ab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ские-раскраски-для-раннего-развития-детей-с-фруктами-и-ягодами-18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404664"/>
            <a:ext cx="6897558" cy="588755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</TotalTime>
  <Words>25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«Корзина с фруктами»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«Корзина с фруктами»</dc:title>
  <dc:creator>Максим</dc:creator>
  <cp:lastModifiedBy>Максим</cp:lastModifiedBy>
  <cp:revision>3</cp:revision>
  <dcterms:created xsi:type="dcterms:W3CDTF">2020-04-08T04:30:36Z</dcterms:created>
  <dcterms:modified xsi:type="dcterms:W3CDTF">2020-04-08T04:47:45Z</dcterms:modified>
</cp:coreProperties>
</file>