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64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36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613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5000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39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1636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809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19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3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03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5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1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70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36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16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3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346268-C5B8-402B-81CC-AE1BE2D4BE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0117648-09DB-43A7-9B45-CEC45D2311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9885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8B3A7-1B72-4849-8896-598ECD9452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Фэмп</a:t>
            </a:r>
            <a:r>
              <a:rPr lang="ru-RU" dirty="0"/>
              <a:t> вторая младшая группа «Космическое </a:t>
            </a:r>
            <a:r>
              <a:rPr lang="ru-RU" dirty="0" err="1"/>
              <a:t>путшествие</a:t>
            </a:r>
            <a:r>
              <a:rPr lang="ru-RU" dirty="0"/>
              <a:t>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57F798-5F56-48BA-8111-6A1360F656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592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79925F-9CD9-440E-BE54-CA89F7890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И так первое </a:t>
            </a:r>
            <a:r>
              <a:rPr lang="ru-RU" sz="3200" b="1" dirty="0"/>
              <a:t>космическое</a:t>
            </a:r>
            <a:r>
              <a:rPr lang="ru-RU" sz="3200" dirty="0"/>
              <a:t> задание нужно назвать чего сколько.</a:t>
            </a:r>
          </a:p>
          <a:p>
            <a:r>
              <a:rPr lang="ru-RU" sz="3200" dirty="0"/>
              <a:t>Игра </a:t>
            </a:r>
            <a:r>
              <a:rPr lang="ru-RU" sz="3200" i="1" dirty="0"/>
              <a:t>«Один и много»</a:t>
            </a:r>
            <a:endParaRPr lang="ru-RU" sz="3200" dirty="0"/>
          </a:p>
          <a:p>
            <a:r>
              <a:rPr lang="ru-RU" sz="3200" dirty="0"/>
              <a:t>Предлагает рассмотреть иллюстрации и сказать каких предметов сколько.</a:t>
            </a:r>
          </a:p>
          <a:p>
            <a:endParaRPr lang="ru-RU" dirty="0"/>
          </a:p>
        </p:txBody>
      </p:sp>
      <p:pic>
        <p:nvPicPr>
          <p:cNvPr id="6146" name="Picture 2" descr="Определено точное расстояние до Полярной звезды | 42.TUT.BY">
            <a:extLst>
              <a:ext uri="{FF2B5EF4-FFF2-40B4-BE49-F238E27FC236}">
                <a16:creationId xmlns:a16="http://schemas.microsoft.com/office/drawing/2014/main" id="{E22837F2-01B6-4240-9285-380ADFE43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11" y="1209096"/>
            <a:ext cx="4109877" cy="256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В нашей Галактике найдена одна из старейших звезд во Вселенной ...">
            <a:extLst>
              <a:ext uri="{FF2B5EF4-FFF2-40B4-BE49-F238E27FC236}">
                <a16:creationId xmlns:a16="http://schemas.microsoft.com/office/drawing/2014/main" id="{37F7ADCC-79AB-44E6-B964-595ED4720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22" y="3849683"/>
            <a:ext cx="7083083" cy="286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5DCCD5-59CA-4BD5-814C-84EF89F24AC2}"/>
              </a:ext>
            </a:extLst>
          </p:cNvPr>
          <p:cNvSpPr txBox="1"/>
          <p:nvPr/>
        </p:nvSpPr>
        <p:spPr>
          <a:xfrm>
            <a:off x="9218612" y="3235569"/>
            <a:ext cx="1937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Одна звезда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2B0E82-9E8C-4012-8B9B-42C91C884954}"/>
              </a:ext>
            </a:extLst>
          </p:cNvPr>
          <p:cNvSpPr txBox="1"/>
          <p:nvPr/>
        </p:nvSpPr>
        <p:spPr>
          <a:xfrm>
            <a:off x="8159262" y="6358597"/>
            <a:ext cx="196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Много звезд</a:t>
            </a:r>
          </a:p>
        </p:txBody>
      </p:sp>
    </p:spTree>
    <p:extLst>
      <p:ext uri="{BB962C8B-B14F-4D97-AF65-F5344CB8AC3E}">
        <p14:creationId xmlns:p14="http://schemas.microsoft.com/office/powerpoint/2010/main" val="1275126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акета картинка для детей - Поиск в Google (с изображениями ...">
            <a:extLst>
              <a:ext uri="{FF2B5EF4-FFF2-40B4-BE49-F238E27FC236}">
                <a16:creationId xmlns:a16="http://schemas.microsoft.com/office/drawing/2014/main" id="{ADC5F24B-6A3E-497B-A77B-3F8F89ECC5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85" y="620627"/>
            <a:ext cx="3786140" cy="340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оделки ко Дню Космонавтики. Много идей своими руками для детей ...">
            <a:extLst>
              <a:ext uri="{FF2B5EF4-FFF2-40B4-BE49-F238E27FC236}">
                <a16:creationId xmlns:a16="http://schemas.microsoft.com/office/drawing/2014/main" id="{08BD90E3-B2BE-43B6-BFF6-F7FE75A52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8899"/>
            <a:ext cx="4572000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625EE7-3963-45D2-9AF6-19D1F76DCDBC}"/>
              </a:ext>
            </a:extLst>
          </p:cNvPr>
          <p:cNvSpPr txBox="1"/>
          <p:nvPr/>
        </p:nvSpPr>
        <p:spPr>
          <a:xfrm>
            <a:off x="1195754" y="4726745"/>
            <a:ext cx="2504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Одна ракета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F197A9-0ACB-4D10-B24F-E7FA68889C32}"/>
              </a:ext>
            </a:extLst>
          </p:cNvPr>
          <p:cNvSpPr txBox="1"/>
          <p:nvPr/>
        </p:nvSpPr>
        <p:spPr>
          <a:xfrm>
            <a:off x="7033846" y="6237373"/>
            <a:ext cx="2461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Много ракет</a:t>
            </a:r>
          </a:p>
        </p:txBody>
      </p:sp>
    </p:spTree>
    <p:extLst>
      <p:ext uri="{BB962C8B-B14F-4D97-AF65-F5344CB8AC3E}">
        <p14:creationId xmlns:p14="http://schemas.microsoft.com/office/powerpoint/2010/main" val="3661618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32421CE-71EC-40B8-9182-B343A01BF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7572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Только руку протяни,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Ты ухватишься за звё</a:t>
            </a:r>
            <a:r>
              <a:rPr lang="ru-RU" u="sng" dirty="0">
                <a:solidFill>
                  <a:schemeClr val="bg1"/>
                </a:solidFill>
              </a:rPr>
              <a:t>зды</a:t>
            </a:r>
            <a:r>
              <a:rPr lang="ru-RU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Рядом кажутся они.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Можно взять перо Павлина,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Тронуть стрелки на Часах,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Покататься на Дельфине,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Покачаться на Весах.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Над Землёю ночью поздней,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Если бросить в небо взгляд,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Ты увидишь, словно гроздья,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Там созвездия висят.</a:t>
            </a:r>
          </a:p>
          <a:p>
            <a:r>
              <a:rPr lang="ru-RU" dirty="0">
                <a:solidFill>
                  <a:schemeClr val="bg1"/>
                </a:solidFill>
              </a:rPr>
              <a:t>Ребята, а о чем это стихотворении? Правильно о созвездиях, а что такое созвездия кто мне скажет? Правильно ребята. Посмотрите, какие созвездия мы видим. На что они похожи?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536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2A6F447-E405-4D23-A6BD-8AA234A7B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076" y="192845"/>
            <a:ext cx="8534400" cy="66469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Какую геометрическую фигуру видите в созвездии «Малая медведица»</a:t>
            </a:r>
          </a:p>
        </p:txBody>
      </p:sp>
      <p:pic>
        <p:nvPicPr>
          <p:cNvPr id="8194" name="Picture 2" descr="Созвездие Малая Медведица">
            <a:extLst>
              <a:ext uri="{FF2B5EF4-FFF2-40B4-BE49-F238E27FC236}">
                <a16:creationId xmlns:a16="http://schemas.microsoft.com/office/drawing/2014/main" id="{0DBB4386-619B-48E3-95D9-8588803A1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470" y="857542"/>
            <a:ext cx="5647006" cy="564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119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6519A3-1806-40E4-AA49-EC0C069A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9895E6-328A-4706-A595-E635F749D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Где сегодня побывали?</a:t>
            </a:r>
          </a:p>
          <a:p>
            <a:r>
              <a:rPr lang="ru-RU" sz="4400" dirty="0"/>
              <a:t>Что видели?</a:t>
            </a:r>
          </a:p>
          <a:p>
            <a:r>
              <a:rPr lang="ru-RU" sz="4400" dirty="0"/>
              <a:t>Что вам понравилось?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0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916480-8CF9-4770-A8E4-90913BE0A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/>
              <a:t>Дети, мы с вами где только не </a:t>
            </a:r>
            <a:r>
              <a:rPr lang="ru-RU" sz="3600" b="1" dirty="0"/>
              <a:t>путешествовали</a:t>
            </a:r>
            <a:r>
              <a:rPr lang="ru-RU" sz="3600" dirty="0"/>
              <a:t>: и в сказочной стране были, и в Королевство геометрических фигур. А сегодня я вам предлагаю отправиться в </a:t>
            </a:r>
            <a:r>
              <a:rPr lang="ru-RU" sz="3600" b="1" dirty="0"/>
              <a:t>Космос</a:t>
            </a:r>
            <a:r>
              <a:rPr lang="ru-RU" sz="3600" dirty="0"/>
              <a:t>. Ребята, как называются люди, которые отправляются в </a:t>
            </a:r>
            <a:r>
              <a:rPr lang="ru-RU" sz="3600" b="1" dirty="0"/>
              <a:t>космос</a:t>
            </a:r>
            <a:r>
              <a:rPr lang="ru-RU" sz="36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61312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013C0E-888B-4D02-9FA3-F215B06DD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Умер космонавт США Маккэндлесс, первый в истории космонавтики ...">
            <a:extLst>
              <a:ext uri="{FF2B5EF4-FFF2-40B4-BE49-F238E27FC236}">
                <a16:creationId xmlns:a16="http://schemas.microsoft.com/office/drawing/2014/main" id="{BC195E38-5F84-4289-9295-C2F134A48F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30" y="400996"/>
            <a:ext cx="9259443" cy="5213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13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43968D7-4535-42D4-89C3-BA0AC5D56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А вы хотите отправиться в </a:t>
            </a:r>
            <a:r>
              <a:rPr lang="ru-RU" sz="3600" b="1" dirty="0"/>
              <a:t>космическое путешествие</a:t>
            </a:r>
            <a:r>
              <a:rPr lang="ru-RU" sz="3600" dirty="0"/>
              <a:t>?</a:t>
            </a:r>
          </a:p>
          <a:p>
            <a:r>
              <a:rPr lang="ru-RU" sz="3600" dirty="0"/>
              <a:t>А на чем мы можем полететь в </a:t>
            </a:r>
            <a:r>
              <a:rPr lang="ru-RU" sz="3600" b="1" dirty="0"/>
              <a:t>космос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534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72040-AF0D-43C4-BECA-410B85FB8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B8A9AF0-B31C-4C67-A2E1-054D1E25F4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4206" y="671733"/>
            <a:ext cx="8906900" cy="501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82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3FF41B-D87C-41A1-8E4E-9A0FA21F1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347" y="119060"/>
            <a:ext cx="8534400" cy="1507067"/>
          </a:xfrm>
        </p:spPr>
        <p:txBody>
          <a:bodyPr/>
          <a:lstStyle/>
          <a:p>
            <a:r>
              <a:rPr lang="ru-RU" dirty="0"/>
              <a:t>Игра собери ракету</a:t>
            </a:r>
          </a:p>
        </p:txBody>
      </p:sp>
      <p:pic>
        <p:nvPicPr>
          <p:cNvPr id="3074" name="Picture 2" descr="Дидактическая игра «Собери ракету»">
            <a:extLst>
              <a:ext uri="{FF2B5EF4-FFF2-40B4-BE49-F238E27FC236}">
                <a16:creationId xmlns:a16="http://schemas.microsoft.com/office/drawing/2014/main" id="{009175E2-4130-44DF-940E-7C98E28C65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982" y="1210219"/>
            <a:ext cx="4090473" cy="544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04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059BAF-4D72-42B8-9FA3-346C202D7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/>
              <a:t>Физкультминутка–игра </a:t>
            </a:r>
            <a:r>
              <a:rPr lang="ru-RU" sz="3600" i="1" dirty="0"/>
              <a:t>«Скафандр </a:t>
            </a:r>
            <a:r>
              <a:rPr lang="ru-RU" sz="3600" b="1" i="1" dirty="0"/>
              <a:t>космонавта</a:t>
            </a:r>
            <a:r>
              <a:rPr lang="ru-RU" sz="3600" i="1" dirty="0"/>
              <a:t>»</a:t>
            </a:r>
            <a:r>
              <a:rPr lang="ru-RU" sz="3600" dirty="0"/>
              <a:t>.</a:t>
            </a:r>
          </a:p>
          <a:p>
            <a:r>
              <a:rPr lang="ru-RU" sz="3600" dirty="0"/>
              <a:t>Я хочу стать </a:t>
            </a:r>
            <a:r>
              <a:rPr lang="ru-RU" sz="3600" b="1" dirty="0"/>
              <a:t>космонавтом</a:t>
            </a:r>
            <a:r>
              <a:rPr lang="ru-RU" sz="3600" dirty="0"/>
              <a:t>.</a:t>
            </a:r>
          </a:p>
          <a:p>
            <a:r>
              <a:rPr lang="ru-RU" sz="3600" dirty="0"/>
              <a:t>Надеваю я скафандр.</a:t>
            </a:r>
          </a:p>
          <a:p>
            <a:r>
              <a:rPr lang="ru-RU" sz="3600" dirty="0"/>
              <a:t>Полечу я на ракете.</a:t>
            </a:r>
          </a:p>
          <a:p>
            <a:r>
              <a:rPr lang="ru-RU" sz="3600" dirty="0"/>
              <a:t>И открою все планеты.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67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0D667F6-129E-4C82-8621-DA979D5C8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603" y="348175"/>
            <a:ext cx="8534400" cy="3615267"/>
          </a:xfrm>
        </p:spPr>
        <p:txBody>
          <a:bodyPr>
            <a:normAutofit fontScale="70000" lnSpcReduction="20000"/>
          </a:bodyPr>
          <a:lstStyle/>
          <a:p>
            <a:r>
              <a:rPr lang="ru-RU" sz="3300" dirty="0"/>
              <a:t>На голове у </a:t>
            </a:r>
            <a:r>
              <a:rPr lang="ru-RU" sz="3300" b="1" dirty="0"/>
              <a:t>космонавтов шлем</a:t>
            </a:r>
            <a:r>
              <a:rPr lang="ru-RU" sz="3300" dirty="0"/>
              <a:t>.</a:t>
            </a:r>
          </a:p>
          <a:p>
            <a:r>
              <a:rPr lang="ru-RU" sz="3300" dirty="0"/>
              <a:t>- Комбинезон должен быть удобным и не сковывать движения.</a:t>
            </a:r>
          </a:p>
          <a:p>
            <a:r>
              <a:rPr lang="ru-RU" sz="3300" dirty="0"/>
              <a:t>- Руки защищены перчатками.</a:t>
            </a:r>
          </a:p>
          <a:p>
            <a:r>
              <a:rPr lang="ru-RU" sz="3300" dirty="0"/>
              <a:t>- Сапоги </a:t>
            </a:r>
            <a:r>
              <a:rPr lang="ru-RU" sz="3300" b="1" dirty="0"/>
              <a:t>космонавта</a:t>
            </a:r>
            <a:r>
              <a:rPr lang="ru-RU" sz="3300" dirty="0"/>
              <a:t> на очень плотной подошве.</a:t>
            </a:r>
          </a:p>
          <a:p>
            <a:r>
              <a:rPr lang="ru-RU" sz="3300" dirty="0"/>
              <a:t>- На спине за плечами ранец с важными устройствами и баллонами с воздухом.</a:t>
            </a:r>
          </a:p>
          <a:p>
            <a:r>
              <a:rPr lang="ru-RU" sz="3300" dirty="0"/>
              <a:t>Все готовы? Тогда вперед, Поехали!</a:t>
            </a:r>
          </a:p>
          <a:p>
            <a:endParaRPr lang="ru-RU" dirty="0"/>
          </a:p>
        </p:txBody>
      </p:sp>
      <p:pic>
        <p:nvPicPr>
          <p:cNvPr id="4098" name="Picture 2" descr="Космонавт кто это: описание профессии, информация о профессии, кто ...">
            <a:extLst>
              <a:ext uri="{FF2B5EF4-FFF2-40B4-BE49-F238E27FC236}">
                <a16:creationId xmlns:a16="http://schemas.microsoft.com/office/drawing/2014/main" id="{0CCEAA34-B09D-4254-9FE4-7FF289C78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147" y="3573633"/>
            <a:ext cx="7334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548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A49EB96-2208-4400-A3FB-693C26DF0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044526"/>
          </a:xfrm>
        </p:spPr>
        <p:txBody>
          <a:bodyPr>
            <a:normAutofit/>
          </a:bodyPr>
          <a:lstStyle/>
          <a:p>
            <a:r>
              <a:rPr lang="ru-RU" sz="2800" dirty="0"/>
              <a:t>Ребята ну вот мы и оказались в открытом </a:t>
            </a:r>
            <a:r>
              <a:rPr lang="ru-RU" sz="2800" b="1" dirty="0"/>
              <a:t>космосе</a:t>
            </a:r>
            <a:r>
              <a:rPr lang="ru-RU" sz="2800" dirty="0"/>
              <a:t>. Что мы здесь видим?</a:t>
            </a:r>
          </a:p>
        </p:txBody>
      </p:sp>
      <p:pic>
        <p:nvPicPr>
          <p:cNvPr id="5122" name="Picture 2" descr="В 2019 году впервые в истории две женщины выйдут в открытый ...">
            <a:extLst>
              <a:ext uri="{FF2B5EF4-FFF2-40B4-BE49-F238E27FC236}">
                <a16:creationId xmlns:a16="http://schemas.microsoft.com/office/drawing/2014/main" id="{7ACBE695-83B5-473B-BD2B-5E27073F3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85" y="1730327"/>
            <a:ext cx="7472875" cy="498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03471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</TotalTime>
  <Words>161</Words>
  <Application>Microsoft Office PowerPoint</Application>
  <PresentationFormat>Широкоэкранный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Сектор</vt:lpstr>
      <vt:lpstr>Фэмп вторая младшая группа «Космическое путшествие»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собери ракету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«Космическое путшествие»</dc:title>
  <dc:creator>User</dc:creator>
  <cp:lastModifiedBy>User</cp:lastModifiedBy>
  <cp:revision>4</cp:revision>
  <dcterms:created xsi:type="dcterms:W3CDTF">2020-04-08T07:18:30Z</dcterms:created>
  <dcterms:modified xsi:type="dcterms:W3CDTF">2020-04-08T07:41:37Z</dcterms:modified>
</cp:coreProperties>
</file>