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65" r:id="rId3"/>
    <p:sldId id="272" r:id="rId4"/>
    <p:sldId id="271" r:id="rId5"/>
    <p:sldId id="274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019AF98-80D3-4354-81C0-3E83A6153471}">
          <p14:sldIdLst>
            <p14:sldId id="262"/>
            <p14:sldId id="265"/>
            <p14:sldId id="272"/>
            <p14:sldId id="271"/>
            <p14:sldId id="274"/>
          </p14:sldIdLst>
        </p14:section>
        <p14:section name="Раздел без заголовка" id="{6EDD2460-FE1F-45E2-ADDD-CE0C03F352C7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875A2-CD49-410B-BB12-95A28E69A43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2107A-B920-4DE8-A0CE-EBAA8E1AA4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33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2020-04-08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err="1" smtClean="0">
                <a:solidFill>
                  <a:srgbClr val="FF0000"/>
                </a:solidFill>
              </a:rPr>
              <a:t>Исәплә</a:t>
            </a:r>
            <a:r>
              <a:rPr lang="ru-RU" sz="4800" dirty="0" smtClean="0">
                <a:solidFill>
                  <a:srgbClr val="FF0000"/>
                </a:solidFill>
              </a:rPr>
              <a:t>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64008" lvl="0" indent="0" algn="ctr" latinLnBrk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Lucida Sans Unicode"/>
              </a:rPr>
              <a:t>60 </a:t>
            </a:r>
            <a:r>
              <a:rPr lang="ru-RU" sz="4800" b="1" dirty="0">
                <a:solidFill>
                  <a:srgbClr val="0070C0"/>
                </a:solidFill>
                <a:latin typeface="Lucida Sans Unicode"/>
              </a:rPr>
              <a:t>– 4</a:t>
            </a:r>
            <a:r>
              <a:rPr lang="ru-RU" sz="4800" b="1" dirty="0" smtClean="0">
                <a:solidFill>
                  <a:srgbClr val="0070C0"/>
                </a:solidFill>
                <a:latin typeface="Lucida Sans Unicode"/>
              </a:rPr>
              <a:t> </a:t>
            </a:r>
            <a:r>
              <a:rPr lang="ru-RU" sz="4800" b="1" dirty="0">
                <a:solidFill>
                  <a:srgbClr val="0070C0"/>
                </a:solidFill>
                <a:latin typeface="Lucida Sans Unicode"/>
              </a:rPr>
              <a:t>х 5=</a:t>
            </a:r>
          </a:p>
          <a:p>
            <a:pPr marL="0" marR="64008" lvl="0" indent="0" algn="ctr" latinLnBrk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Lucida Sans Unicode"/>
              </a:rPr>
              <a:t>50 </a:t>
            </a:r>
            <a:r>
              <a:rPr lang="ru-RU" sz="4800" b="1" dirty="0">
                <a:solidFill>
                  <a:srgbClr val="0070C0"/>
                </a:solidFill>
                <a:latin typeface="Lucida Sans Unicode"/>
              </a:rPr>
              <a:t>+ 2 х 5=</a:t>
            </a:r>
          </a:p>
          <a:p>
            <a:pPr marL="0" marR="64008" lvl="0" indent="0" algn="ctr" latinLnBrk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4800" b="1" dirty="0">
                <a:solidFill>
                  <a:srgbClr val="0070C0"/>
                </a:solidFill>
                <a:latin typeface="Lucida Sans Unicode"/>
              </a:rPr>
              <a:t>6 </a:t>
            </a:r>
            <a:r>
              <a:rPr lang="ru-RU" sz="4800" b="1" dirty="0" smtClean="0">
                <a:solidFill>
                  <a:srgbClr val="0070C0"/>
                </a:solidFill>
                <a:latin typeface="Lucida Sans Unicode"/>
              </a:rPr>
              <a:t>: 2 + </a:t>
            </a:r>
            <a:r>
              <a:rPr lang="ru-RU" sz="4800" b="1" dirty="0">
                <a:solidFill>
                  <a:srgbClr val="0070C0"/>
                </a:solidFill>
                <a:latin typeface="Lucida Sans Unicode"/>
              </a:rPr>
              <a:t>10=</a:t>
            </a:r>
          </a:p>
          <a:p>
            <a:pPr marL="0" marR="64008" lvl="0" indent="0" algn="ctr" latinLnBrk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Lucida Sans Unicode"/>
              </a:rPr>
              <a:t>30 – 10 : 5=</a:t>
            </a:r>
            <a:endParaRPr lang="ru-RU" sz="4800" b="1" dirty="0">
              <a:solidFill>
                <a:srgbClr val="0070C0"/>
              </a:solidFill>
              <a:latin typeface="Lucida Sans Unicode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4207" y="1628801"/>
            <a:ext cx="10801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4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96606" y="2375169"/>
            <a:ext cx="12157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6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96607" y="3206166"/>
            <a:ext cx="1431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 smtClean="0"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13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96608" y="3861048"/>
            <a:ext cx="1215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 smtClean="0"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28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1414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32834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09" y="1196752"/>
            <a:ext cx="2592288" cy="403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43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9144000" cy="1052736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Кояш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сәгате</a:t>
            </a:r>
            <a:r>
              <a:rPr lang="ru-RU" dirty="0" smtClean="0">
                <a:solidFill>
                  <a:srgbClr val="FF0000"/>
                </a:solidFill>
              </a:rPr>
              <a:t> ни </a:t>
            </a:r>
            <a:r>
              <a:rPr lang="ru-RU" dirty="0" err="1" smtClean="0">
                <a:solidFill>
                  <a:srgbClr val="FF0000"/>
                </a:solidFill>
              </a:rPr>
              <a:t>өчен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кирәк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616624" cy="365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24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85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920880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9144000" cy="105273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     Ком </a:t>
            </a:r>
            <a:r>
              <a:rPr lang="ru-RU" sz="2400" dirty="0" err="1" smtClean="0">
                <a:solidFill>
                  <a:srgbClr val="FF0000"/>
                </a:solidFill>
              </a:rPr>
              <a:t>сәгате</a:t>
            </a:r>
            <a:r>
              <a:rPr lang="ru-RU" sz="2400" dirty="0" smtClean="0">
                <a:solidFill>
                  <a:srgbClr val="FF0000"/>
                </a:solidFill>
              </a:rPr>
              <a:t> ни </a:t>
            </a:r>
            <a:r>
              <a:rPr lang="ru-RU" sz="2400" dirty="0" err="1" smtClean="0">
                <a:solidFill>
                  <a:srgbClr val="FF0000"/>
                </a:solidFill>
              </a:rPr>
              <a:t>өчен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кирәк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9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43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Исәплә!</vt:lpstr>
      <vt:lpstr>Презентация PowerPoint</vt:lpstr>
      <vt:lpstr>Кояш сәгате ни өчен кирәк?</vt:lpstr>
      <vt:lpstr>Презентация PowerPoint</vt:lpstr>
      <vt:lpstr>      Ком сәгате ни өчен кирәк?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Дания</dc:creator>
  <cp:lastModifiedBy>Дания</cp:lastModifiedBy>
  <cp:revision>23</cp:revision>
  <dcterms:created xsi:type="dcterms:W3CDTF">2014-04-01T16:35:38Z</dcterms:created>
  <dcterms:modified xsi:type="dcterms:W3CDTF">2020-04-08T13:09:58Z</dcterms:modified>
</cp:coreProperties>
</file>