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270-C730-43A9-B290-BCB8E7D54CC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42D7-CFD8-4D99-8547-B1FB8EEC2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622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270-C730-43A9-B290-BCB8E7D54CC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42D7-CFD8-4D99-8547-B1FB8EEC2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690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270-C730-43A9-B290-BCB8E7D54CC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42D7-CFD8-4D99-8547-B1FB8EEC2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051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270-C730-43A9-B290-BCB8E7D54CC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42D7-CFD8-4D99-8547-B1FB8EEC2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291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270-C730-43A9-B290-BCB8E7D54CC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42D7-CFD8-4D99-8547-B1FB8EEC2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336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270-C730-43A9-B290-BCB8E7D54CC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42D7-CFD8-4D99-8547-B1FB8EEC2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270-C730-43A9-B290-BCB8E7D54CC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42D7-CFD8-4D99-8547-B1FB8EEC2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371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270-C730-43A9-B290-BCB8E7D54CC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42D7-CFD8-4D99-8547-B1FB8EEC2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839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270-C730-43A9-B290-BCB8E7D54CC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42D7-CFD8-4D99-8547-B1FB8EEC2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393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270-C730-43A9-B290-BCB8E7D54CC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42D7-CFD8-4D99-8547-B1FB8EEC2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635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270-C730-43A9-B290-BCB8E7D54CC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742D7-CFD8-4D99-8547-B1FB8EEC2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298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9B270-C730-43A9-B290-BCB8E7D54CC2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42D7-CFD8-4D99-8547-B1FB8EEC2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981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har.ru/books/p606150.jpg" TargetMode="External"/><Relationship Id="rId13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12" Type="http://schemas.openxmlformats.org/officeDocument/2006/relationships/hyperlink" Target="http://lib.rus.ec/i/58/109258/cover.jpg" TargetMode="External"/><Relationship Id="rId17" Type="http://schemas.openxmlformats.org/officeDocument/2006/relationships/image" Target="../media/image12.jpeg"/><Relationship Id="rId2" Type="http://schemas.openxmlformats.org/officeDocument/2006/relationships/hyperlink" Target="http://covers.cnt.itdelo.com/a/as/ast/ast949693big.jpg" TargetMode="External"/><Relationship Id="rId16" Type="http://schemas.openxmlformats.org/officeDocument/2006/relationships/hyperlink" Target="http://www.booksiti.net.ru/books/81737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3305/m2oo7.0/0_22f55_6059b741_L" TargetMode="External"/><Relationship Id="rId11" Type="http://schemas.openxmlformats.org/officeDocument/2006/relationships/image" Target="../media/image9.jpeg"/><Relationship Id="rId5" Type="http://schemas.openxmlformats.org/officeDocument/2006/relationships/image" Target="../media/image6.jpeg"/><Relationship Id="rId15" Type="http://schemas.openxmlformats.org/officeDocument/2006/relationships/image" Target="../media/image11.jpeg"/><Relationship Id="rId10" Type="http://schemas.openxmlformats.org/officeDocument/2006/relationships/hyperlink" Target="http://alexgetti.narod.ru/imga055.jpg" TargetMode="External"/><Relationship Id="rId4" Type="http://schemas.openxmlformats.org/officeDocument/2006/relationships/hyperlink" Target="http://bouquiniste.appee.ru/media/cardim926.jpg" TargetMode="External"/><Relationship Id="rId9" Type="http://schemas.openxmlformats.org/officeDocument/2006/relationships/image" Target="../media/image8.jpeg"/><Relationship Id="rId14" Type="http://schemas.openxmlformats.org/officeDocument/2006/relationships/hyperlink" Target="http://www.bookarchive.ru/uploads/posts/1252243351_1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08" y="66675"/>
            <a:ext cx="4672273" cy="4857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950056" y="1895385"/>
            <a:ext cx="47749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Comic Sans MS" panose="030F0702030302020204" pitchFamily="66" charset="0"/>
              </a:rPr>
              <a:t>Самуил Яковлевич Маршак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076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detstvo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96238" y="739765"/>
            <a:ext cx="3623376" cy="4895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000375" y="1479530"/>
            <a:ext cx="46386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anose="030F0702030302020204" pitchFamily="66" charset="0"/>
              </a:rPr>
              <a:t>Маленький Самуил с детства тянулся к знаниям, к книгам, рано начал писать стихи. Когда Маршаку было всего 4 года, уже тогда он пытался сочинять стихотворные строчки. В 12 лет </a:t>
            </a:r>
          </a:p>
          <a:p>
            <a:r>
              <a:rPr lang="ru-RU" sz="2400" dirty="0" smtClean="0">
                <a:latin typeface="Comic Sans MS" panose="030F0702030302020204" pitchFamily="66" charset="0"/>
              </a:rPr>
              <a:t>Самуил Яковлевич писал целые поэмы.</a:t>
            </a:r>
            <a:endParaRPr lang="ru-RU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305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7575" y="146030"/>
            <a:ext cx="81724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anose="030F0702030302020204" pitchFamily="66" charset="0"/>
              </a:rPr>
              <a:t>Самуил Яковлевич Маршак всю жизнь был добрым другом детей. </a:t>
            </a:r>
          </a:p>
          <a:p>
            <a:r>
              <a:rPr lang="ru-RU" sz="2400" dirty="0" smtClean="0">
                <a:latin typeface="Comic Sans MS" panose="030F0702030302020204" pitchFamily="66" charset="0"/>
              </a:rPr>
              <a:t>В своих произведениях он учил ребят радоваться красоте поэтического слова. Показывал, что стихами можно рассказывать занимательные и поучительные истории и сказки.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6" name="Picture 12" descr="Картинка 161 из 306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413" y="2733675"/>
            <a:ext cx="1624012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6" descr="Картинка 141 из 3065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715" y="2639972"/>
            <a:ext cx="14986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Картинка 159 из 3065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268" y="4698999"/>
            <a:ext cx="1470025" cy="1966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2" descr="Картинка 315 из 3065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7293" y="2279571"/>
            <a:ext cx="1695450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Картинка 155 из 3065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267" y="4698999"/>
            <a:ext cx="1536564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" descr="Картинка 275 из 3065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1" y="4698999"/>
            <a:ext cx="1585912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Картинка 176 из 3065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888" y="2562146"/>
            <a:ext cx="146685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0" descr="Картинка 258 из 3065">
            <a:hlinkClick r:id="rId16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926" y="2352675"/>
            <a:ext cx="1425575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8318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22075" y="146029"/>
            <a:ext cx="81724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anose="030F0702030302020204" pitchFamily="66" charset="0"/>
              </a:rPr>
              <a:t>Существует единственный музей имени Самуила Яковлевича Маршака. Находится он в педагогическом колледже, в котором обучалась я, ваш классный руководитель.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" y="1715689"/>
            <a:ext cx="6266911" cy="22848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761" y="3019426"/>
            <a:ext cx="5248810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697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9" t="25064" r="4160" b="1"/>
          <a:stretch/>
        </p:blipFill>
        <p:spPr>
          <a:xfrm>
            <a:off x="133350" y="2752725"/>
            <a:ext cx="6376143" cy="39219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250" y="1476375"/>
            <a:ext cx="5016500" cy="3762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07675" y="450829"/>
            <a:ext cx="8172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anose="030F0702030302020204" pitchFamily="66" charset="0"/>
              </a:rPr>
              <a:t>Попробуй угадать, театральная постановка какой сказки здесь изображена? Подсказка: «Сказка об…»</a:t>
            </a:r>
            <a:endParaRPr lang="ru-RU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128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8854" y="981298"/>
            <a:ext cx="854687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latin typeface="Comic Sans MS" panose="030F0702030302020204" pitchFamily="66" charset="0"/>
              </a:rPr>
              <a:t>Открой</a:t>
            </a:r>
            <a:r>
              <a:rPr lang="ru-RU" sz="2800" dirty="0" smtClean="0">
                <a:latin typeface="Comic Sans MS" panose="030F0702030302020204" pitchFamily="66" charset="0"/>
              </a:rPr>
              <a:t> в учебнике страницу 19. </a:t>
            </a:r>
            <a:r>
              <a:rPr lang="ru-RU" sz="2800" u="sng" dirty="0" smtClean="0">
                <a:latin typeface="Comic Sans MS" panose="030F0702030302020204" pitchFamily="66" charset="0"/>
              </a:rPr>
              <a:t>Ознакомься</a:t>
            </a:r>
            <a:r>
              <a:rPr lang="ru-RU" sz="2800" dirty="0" smtClean="0">
                <a:latin typeface="Comic Sans MS" panose="030F0702030302020204" pitchFamily="66" charset="0"/>
              </a:rPr>
              <a:t> со стихотворением «Автобус номер двадцать шесть».</a:t>
            </a:r>
          </a:p>
          <a:p>
            <a:r>
              <a:rPr lang="ru-RU" sz="2800" u="sng" dirty="0" smtClean="0">
                <a:latin typeface="Comic Sans MS" panose="030F0702030302020204" pitchFamily="66" charset="0"/>
              </a:rPr>
              <a:t>Прочитай</a:t>
            </a:r>
            <a:r>
              <a:rPr lang="ru-RU" sz="2800" dirty="0" smtClean="0">
                <a:latin typeface="Comic Sans MS" panose="030F0702030302020204" pitchFamily="66" charset="0"/>
              </a:rPr>
              <a:t> ещё раз, соблюдая знаки препинания.</a:t>
            </a:r>
          </a:p>
          <a:p>
            <a:r>
              <a:rPr lang="ru-RU" sz="2800" u="sng" dirty="0" smtClean="0">
                <a:latin typeface="Comic Sans MS" panose="030F0702030302020204" pitchFamily="66" charset="0"/>
              </a:rPr>
              <a:t>Помни</a:t>
            </a:r>
            <a:r>
              <a:rPr lang="ru-RU" sz="2800" dirty="0" smtClean="0">
                <a:latin typeface="Comic Sans MS" panose="030F0702030302020204" pitchFamily="66" charset="0"/>
              </a:rPr>
              <a:t>: «, :» - короткая пауза; «. ! ?» – длинная пауза.</a:t>
            </a:r>
          </a:p>
          <a:p>
            <a:r>
              <a:rPr lang="ru-RU" sz="2800" u="sng" dirty="0" smtClean="0">
                <a:latin typeface="Comic Sans MS" panose="030F0702030302020204" pitchFamily="66" charset="0"/>
              </a:rPr>
              <a:t>Посмотри</a:t>
            </a:r>
            <a:r>
              <a:rPr lang="ru-RU" sz="2800" dirty="0" smtClean="0">
                <a:latin typeface="Comic Sans MS" panose="030F0702030302020204" pitchFamily="66" charset="0"/>
              </a:rPr>
              <a:t> на буквы, выделенные цветом. Что заметили? Каких букв не хватает? </a:t>
            </a:r>
          </a:p>
          <a:p>
            <a:r>
              <a:rPr lang="ru-RU" sz="2800" u="sng" dirty="0" smtClean="0">
                <a:latin typeface="Comic Sans MS" panose="030F0702030302020204" pitchFamily="66" charset="0"/>
              </a:rPr>
              <a:t>Попробуй</a:t>
            </a:r>
            <a:r>
              <a:rPr lang="ru-RU" sz="2800" dirty="0" smtClean="0">
                <a:latin typeface="Comic Sans MS" panose="030F0702030302020204" pitchFamily="66" charset="0"/>
              </a:rPr>
              <a:t> составить свою собственную азбуку, в помощь задание №4 на странице 21.</a:t>
            </a:r>
            <a:endParaRPr lang="ru-RU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4923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184</Words>
  <Application>Microsoft Office PowerPoint</Application>
  <PresentationFormat>Широкоэкранный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Vovan</dc:creator>
  <cp:lastModifiedBy>Vovan</cp:lastModifiedBy>
  <cp:revision>4</cp:revision>
  <dcterms:created xsi:type="dcterms:W3CDTF">2020-04-08T15:49:19Z</dcterms:created>
  <dcterms:modified xsi:type="dcterms:W3CDTF">2020-04-08T16:22:25Z</dcterms:modified>
</cp:coreProperties>
</file>