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1" r:id="rId2"/>
    <p:sldId id="272" r:id="rId3"/>
    <p:sldId id="282" r:id="rId4"/>
    <p:sldId id="284" r:id="rId5"/>
    <p:sldId id="287" r:id="rId6"/>
    <p:sldId id="262" r:id="rId7"/>
    <p:sldId id="285" r:id="rId8"/>
    <p:sldId id="286" r:id="rId9"/>
    <p:sldId id="288" r:id="rId10"/>
    <p:sldId id="278" r:id="rId11"/>
    <p:sldId id="283" r:id="rId12"/>
    <p:sldId id="280" r:id="rId13"/>
    <p:sldId id="281" r:id="rId14"/>
    <p:sldId id="266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550847-BB8B-4B29-8248-3D0F5FD19CFA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FDE29-4166-4B63-A035-D427989940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5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46600-23B2-4606-AE53-EADE82135DF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0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2D24C0D-574A-43D1-9E4A-A91212324B2D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5E8C5C3-ABD4-4C8F-BCAC-9605515E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5821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вида № 7 «Радуга»</a:t>
            </a:r>
          </a:p>
          <a:p>
            <a:pPr algn="ctr"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155048 Ивановская обл., г.Тейково, Вокзальный проезд, д.4 тел. 8 (49343) 2-28-73</a:t>
            </a:r>
          </a:p>
          <a:p>
            <a:pPr algn="ctr">
              <a:defRPr/>
            </a:pPr>
            <a:r>
              <a:rPr lang="ru-RU" sz="8000" dirty="0" smtClean="0"/>
              <a:t> </a:t>
            </a:r>
            <a:r>
              <a:rPr lang="ru-RU" sz="2000" b="1" cap="all" spc="170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Презентация по безопасности жизнедеятельности</a:t>
            </a:r>
          </a:p>
          <a:p>
            <a:pPr algn="ctr">
              <a:defRPr/>
            </a:pPr>
            <a:r>
              <a:rPr lang="ru-RU" sz="2000" b="1" cap="all" spc="170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Georgia" pitchFamily="18" charset="0"/>
              </a:rPr>
              <a:t>                                                                                                            в средней группе</a:t>
            </a:r>
            <a:endParaRPr lang="ru-RU" sz="2000" b="1" cap="all" spc="170" dirty="0">
              <a:ln w="1905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2050" name="Picture 2" descr="http://vestirama.ru/assets/templates/images/photo/b8f591bdfb9fe8ef7e1a90800f07428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89411"/>
            <a:ext cx="8800044" cy="326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71736" y="3357562"/>
            <a:ext cx="62151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Выполнила воспитатель МДОУ «Радуга»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Миронова Елена Сергеевна</a:t>
            </a: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2017г.</a:t>
            </a:r>
          </a:p>
        </p:txBody>
      </p:sp>
    </p:spTree>
    <p:extLst>
      <p:ext uri="{BB962C8B-B14F-4D97-AF65-F5344CB8AC3E}">
        <p14:creationId xmlns:p14="http://schemas.microsoft.com/office/powerpoint/2010/main" val="25232901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230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Познавательная и художественная литература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20171128_16395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928670"/>
            <a:ext cx="3857638" cy="5214974"/>
          </a:xfrm>
          <a:prstGeom prst="rect">
            <a:avLst/>
          </a:prstGeom>
        </p:spPr>
      </p:pic>
      <p:pic>
        <p:nvPicPr>
          <p:cNvPr id="4" name="Рисунок 3" descr="20171128_163931.jpg"/>
          <p:cNvPicPr>
            <a:picLocks noChangeAspect="1"/>
          </p:cNvPicPr>
          <p:nvPr/>
        </p:nvPicPr>
        <p:blipFill>
          <a:blip r:embed="rId3" cstate="screen">
            <a:lum bright="2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1000108"/>
            <a:ext cx="3643338" cy="5066282"/>
          </a:xfrm>
          <a:prstGeom prst="rect">
            <a:avLst/>
          </a:prstGeom>
        </p:spPr>
      </p:pic>
      <p:pic>
        <p:nvPicPr>
          <p:cNvPr id="5" name="Рисунок 4" descr="20171128_163703.jpg"/>
          <p:cNvPicPr>
            <a:picLocks noChangeAspect="1"/>
          </p:cNvPicPr>
          <p:nvPr/>
        </p:nvPicPr>
        <p:blipFill>
          <a:blip r:embed="rId4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1000108"/>
            <a:ext cx="4786346" cy="2812853"/>
          </a:xfrm>
          <a:prstGeom prst="rect">
            <a:avLst/>
          </a:prstGeom>
        </p:spPr>
      </p:pic>
      <p:pic>
        <p:nvPicPr>
          <p:cNvPr id="6" name="Рисунок 5" descr="20171128_16391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3426888"/>
            <a:ext cx="4786346" cy="33316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14744" y="214290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28_161228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643050"/>
            <a:ext cx="2802554" cy="4286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357166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 для рассматривания и обсуждения различных ситуаций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        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«Как избежать неприятностей»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20171128_163752.jpg"/>
          <p:cNvPicPr>
            <a:picLocks noChangeAspect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2143116"/>
            <a:ext cx="5588039" cy="3143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85728"/>
            <a:ext cx="6286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Папки-передвижки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«Безопасность ребенка»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20171128_161408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643050"/>
            <a:ext cx="8286776" cy="43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28_16382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04" y="0"/>
            <a:ext cx="8924652" cy="671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ита\Desktop\безопасность\незнакомц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2304"/>
            <a:ext cx="8784976" cy="594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2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27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9"/>
            <a:ext cx="8208912" cy="2304256"/>
          </a:xfrm>
        </p:spPr>
        <p:txBody>
          <a:bodyPr/>
          <a:lstStyle/>
          <a:p>
            <a:r>
              <a:rPr lang="ru-RU" dirty="0" smtClean="0"/>
              <a:t>Обучение правилам безопасности и привитие навыков правильных действий в природе, быту, на дороге.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hello_html_6bdf9b0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8499675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28_163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C:\Users\Никита\Desktop\безопасность\безопасност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148" y="0"/>
            <a:ext cx="3649554" cy="200024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3964414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ПОЛИЦЕЙСКАЯ СЛУЖБА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20171128_16103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214422"/>
            <a:ext cx="3479648" cy="5286388"/>
          </a:xfrm>
          <a:prstGeom prst="rect">
            <a:avLst/>
          </a:prstGeom>
        </p:spPr>
      </p:pic>
      <p:pic>
        <p:nvPicPr>
          <p:cNvPr id="7" name="Рисунок 6" descr="20171128_160957.jpg"/>
          <p:cNvPicPr>
            <a:picLocks noChangeAspect="1"/>
          </p:cNvPicPr>
          <p:nvPr/>
        </p:nvPicPr>
        <p:blipFill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8" y="1214422"/>
            <a:ext cx="3857638" cy="52864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714612" y="285728"/>
            <a:ext cx="600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«Знакомимся                      с правилами дорожного движения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96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128_1605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643050"/>
            <a:ext cx="8731279" cy="491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71128_163613.jpg"/>
          <p:cNvPicPr>
            <a:picLocks noChangeAspect="1"/>
          </p:cNvPicPr>
          <p:nvPr/>
        </p:nvPicPr>
        <p:blipFill>
          <a:blip r:embed="rId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000108"/>
            <a:ext cx="3714762" cy="55721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00298" y="357166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 с изображением красочно оформленных улиц и зданий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0171128_163525.jpg"/>
          <p:cNvPicPr>
            <a:picLocks noChangeAspect="1"/>
          </p:cNvPicPr>
          <p:nvPr/>
        </p:nvPicPr>
        <p:blipFill>
          <a:blip r:embed="rId3" cstate="screen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48" y="2500306"/>
            <a:ext cx="4500593" cy="40719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6248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 служб спасения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Игротека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 по безопасности</a:t>
            </a:r>
            <a:endParaRPr lang="ru-RU" sz="3200" dirty="0"/>
          </a:p>
        </p:txBody>
      </p:sp>
      <p:pic>
        <p:nvPicPr>
          <p:cNvPr id="3" name="Рисунок 2" descr="20171129_1227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714488"/>
            <a:ext cx="7715272" cy="4339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Игротека</a:t>
            </a:r>
          </a:p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Развивающие игры по безопасности</a:t>
            </a:r>
            <a:endParaRPr lang="ru-RU" sz="32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282" y="1643050"/>
            <a:ext cx="96440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Опасность и польза предметов в быту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случится беда, вызывай 01,02,03 всегда!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Опасные предметы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взаимодействия с незнакомыми людьми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Безопасность в природе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Безопасность в доме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Поможем пострадавшему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Дорожные знаки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безопасные игрушки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Calibri"/>
                <a:cs typeface="Times New Roman" pitchFamily="18" charset="0"/>
              </a:rPr>
              <a:t>10. Развивающие карточки«Хорошо и Плохо»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2524974"/>
            <a:ext cx="4562095" cy="38953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548680"/>
            <a:ext cx="4600823" cy="38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93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321</TotalTime>
  <Words>179</Words>
  <Application>Microsoft Office PowerPoint</Application>
  <PresentationFormat>Экран (4:3)</PresentationFormat>
  <Paragraphs>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user</cp:lastModifiedBy>
  <cp:revision>36</cp:revision>
  <dcterms:created xsi:type="dcterms:W3CDTF">2017-10-16T17:11:22Z</dcterms:created>
  <dcterms:modified xsi:type="dcterms:W3CDTF">2020-04-08T09:54:01Z</dcterms:modified>
</cp:coreProperties>
</file>