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79" r:id="rId3"/>
    <p:sldId id="277" r:id="rId4"/>
    <p:sldId id="287" r:id="rId5"/>
    <p:sldId id="273" r:id="rId6"/>
    <p:sldId id="284" r:id="rId7"/>
    <p:sldId id="28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24929C2-FE1E-446F-9481-A39ECC3DE3AE}">
          <p14:sldIdLst>
            <p14:sldId id="257"/>
            <p14:sldId id="279"/>
            <p14:sldId id="277"/>
            <p14:sldId id="287"/>
            <p14:sldId id="273"/>
          </p14:sldIdLst>
        </p14:section>
        <p14:section name="Раздел без заголовка" id="{3B43DC9C-5173-44BE-8009-F04CA1B063C7}">
          <p14:sldIdLst>
            <p14:sldId id="284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Фотоматериалы мероприятий проекта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46733"/>
            <a:ext cx="3188484" cy="2444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4077072"/>
            <a:ext cx="3865563" cy="264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77072"/>
            <a:ext cx="3090863" cy="463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07904" y="1772816"/>
            <a:ext cx="5040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Занятие «Как город строили», проводит сотрудник краеведческого музея города Новая Ладога Татьяна </a:t>
            </a:r>
            <a:r>
              <a:rPr lang="ru-RU" sz="2400" b="1" dirty="0" err="1"/>
              <a:t>Адольфовна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667546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144" y="1628800"/>
            <a:ext cx="2402754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Мероприятия по ознакомлению с профессиями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3356992"/>
            <a:ext cx="2402717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3889" y="4874818"/>
            <a:ext cx="24000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75856" y="2101498"/>
            <a:ext cx="5112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Экскурсия в пожарную часть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55976" y="3887660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Экскурсия в отделение полиции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12160" y="4874818"/>
            <a:ext cx="29523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«Кресло гостя»</a:t>
            </a:r>
          </a:p>
          <a:p>
            <a:r>
              <a:rPr lang="ru-RU" sz="2000" b="1" dirty="0"/>
              <a:t>Родители воспитанников рассказывают о своих профессиях</a:t>
            </a:r>
          </a:p>
        </p:txBody>
      </p:sp>
    </p:spTree>
    <p:extLst>
      <p:ext uri="{BB962C8B-B14F-4D97-AF65-F5344CB8AC3E}">
        <p14:creationId xmlns:p14="http://schemas.microsoft.com/office/powerpoint/2010/main" val="1451680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29944" y="1694059"/>
            <a:ext cx="3121400" cy="23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1"/>
                </a:solidFill>
              </a:rPr>
              <a:t>Сюжетно-ролевые игры в мини – городе на территории детского сада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687" y="1694059"/>
            <a:ext cx="3120001" cy="23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687" y="4173198"/>
            <a:ext cx="3120000" cy="23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173198"/>
            <a:ext cx="3120000" cy="23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8484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Мероприятия, посвящённые Дню Победы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700808"/>
            <a:ext cx="2376319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700808"/>
            <a:ext cx="2400000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147139"/>
            <a:ext cx="2400000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6376" y="4158635"/>
            <a:ext cx="2376319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3500808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Встреча с ветераном ВОВ </a:t>
            </a:r>
          </a:p>
          <a:p>
            <a:pPr algn="ctr"/>
            <a:r>
              <a:rPr lang="ru-RU" b="1" dirty="0"/>
              <a:t>О.В. Рябцевой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5947139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Детско-родительский конкурс «Военная техника»</a:t>
            </a:r>
          </a:p>
        </p:txBody>
      </p:sp>
      <p:sp>
        <p:nvSpPr>
          <p:cNvPr id="6" name="TextBox 5"/>
          <p:cNvSpPr txBox="1"/>
          <p:nvPr/>
        </p:nvSpPr>
        <p:spPr>
          <a:xfrm rot="10800000" flipV="1">
            <a:off x="5346376" y="6030579"/>
            <a:ext cx="2379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Конкурс чтецов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48064" y="3500808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Выставка работ, посвященных 9мая</a:t>
            </a:r>
          </a:p>
        </p:txBody>
      </p:sp>
    </p:spTree>
    <p:extLst>
      <p:ext uri="{BB962C8B-B14F-4D97-AF65-F5344CB8AC3E}">
        <p14:creationId xmlns:p14="http://schemas.microsoft.com/office/powerpoint/2010/main" val="3829266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19672" y="476673"/>
            <a:ext cx="63367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/>
              <a:t>Предметно – развивающая среда по краеведению</a:t>
            </a:r>
            <a:endParaRPr lang="ru-RU" dirty="0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6" y="1988839"/>
            <a:ext cx="2745456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988840"/>
            <a:ext cx="2736000" cy="3570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 rot="10800000" flipV="1">
            <a:off x="611560" y="5805264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Краеведческий уголок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20072" y="5661248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Оформление выставок в книжном уголке</a:t>
            </a:r>
          </a:p>
        </p:txBody>
      </p:sp>
    </p:spTree>
    <p:extLst>
      <p:ext uri="{BB962C8B-B14F-4D97-AF65-F5344CB8AC3E}">
        <p14:creationId xmlns:p14="http://schemas.microsoft.com/office/powerpoint/2010/main" val="4176711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Макет города</a:t>
            </a:r>
          </a:p>
        </p:txBody>
      </p:sp>
      <p:pic>
        <p:nvPicPr>
          <p:cNvPr id="4" name="Рисунок 3" descr="F:\DCIM\100PHOTO\SAM_2603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1240" y="1772816"/>
            <a:ext cx="3229610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Объект 4" descr="F:\DCIM\100PHOTO\SAM_2606.JPG"/>
          <p:cNvPicPr>
            <a:picLocks noGrp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64088" y="1754816"/>
            <a:ext cx="3044679" cy="219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192614"/>
            <a:ext cx="3502026" cy="2692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861" y="4365104"/>
            <a:ext cx="4791811" cy="2240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4589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Сборник стихов 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«Любимый мой город»</a:t>
            </a:r>
          </a:p>
        </p:txBody>
      </p:sp>
      <p:pic>
        <p:nvPicPr>
          <p:cNvPr id="1433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276872"/>
            <a:ext cx="3384376" cy="3833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1760419"/>
            <a:ext cx="2195503" cy="1668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83968" y="3501007"/>
            <a:ext cx="439248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Ладога, Новая Ладога,</a:t>
            </a:r>
          </a:p>
          <a:p>
            <a:r>
              <a:rPr lang="ru-RU" sz="2000" b="1" dirty="0"/>
              <a:t>Я грущу по тебе без  тебя,</a:t>
            </a:r>
          </a:p>
          <a:p>
            <a:r>
              <a:rPr lang="ru-RU" sz="2000" b="1" dirty="0"/>
              <a:t>И друзьям рассказать мне надо бы</a:t>
            </a:r>
          </a:p>
          <a:p>
            <a:r>
              <a:rPr lang="ru-RU" sz="2000" b="1" dirty="0"/>
              <a:t>Всем, какая ты у меня.</a:t>
            </a:r>
          </a:p>
          <a:p>
            <a:r>
              <a:rPr lang="ru-RU" sz="2000" b="1" dirty="0"/>
              <a:t>Колокольня, сильная, нежная,</a:t>
            </a:r>
          </a:p>
          <a:p>
            <a:r>
              <a:rPr lang="ru-RU" sz="2000" b="1" dirty="0"/>
              <a:t>Летом в зелени тополей,</a:t>
            </a:r>
          </a:p>
          <a:p>
            <a:r>
              <a:rPr lang="ru-RU" sz="2000" b="1" dirty="0"/>
              <a:t>А зимой ты в сугробах заснежена,</a:t>
            </a:r>
          </a:p>
          <a:p>
            <a:r>
              <a:rPr lang="ru-RU" sz="2000" b="1" dirty="0"/>
              <a:t>Как нахохлившийся воробей…</a:t>
            </a:r>
          </a:p>
          <a:p>
            <a:r>
              <a:rPr lang="ru-RU" sz="2000" b="1" dirty="0"/>
              <a:t>               </a:t>
            </a:r>
          </a:p>
          <a:p>
            <a:r>
              <a:rPr lang="ru-RU" sz="2000" b="1" dirty="0"/>
              <a:t>                                                В. Махаев</a:t>
            </a:r>
          </a:p>
        </p:txBody>
      </p:sp>
    </p:spTree>
    <p:extLst>
      <p:ext uri="{BB962C8B-B14F-4D97-AF65-F5344CB8AC3E}">
        <p14:creationId xmlns:p14="http://schemas.microsoft.com/office/powerpoint/2010/main" val="35177413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803</TotalTime>
  <Words>147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Candara</vt:lpstr>
      <vt:lpstr>Symbol</vt:lpstr>
      <vt:lpstr>Волна</vt:lpstr>
      <vt:lpstr>Фотоматериалы мероприятий проекта</vt:lpstr>
      <vt:lpstr>Мероприятия по ознакомлению с профессиями</vt:lpstr>
      <vt:lpstr>Сюжетно-ролевые игры в мини – городе на территории детского сада</vt:lpstr>
      <vt:lpstr>Мероприятия, посвящённые Дню Победы</vt:lpstr>
      <vt:lpstr>Презентация PowerPoint</vt:lpstr>
      <vt:lpstr>Макет города</vt:lpstr>
      <vt:lpstr>Сборник стихов  «Любимый мой город»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РОССИЙСКОЙ ФЕДЕРАЦИИ РОССИЙСКИЙ ГОСУДАРСТВЕННЫЙ  ПЕДАГОГИЧЕСКИЙ УНИВЕРСИТЕТ им. А.И. ГЕРЦЕНА ВОЛХОВСКИЙ ФИЛИАЛ Кафедра гуманитарного образования и педагогических технологий</dc:title>
  <dc:creator>Lena</dc:creator>
  <cp:lastModifiedBy>админ</cp:lastModifiedBy>
  <cp:revision>66</cp:revision>
  <dcterms:created xsi:type="dcterms:W3CDTF">2016-10-17T18:49:54Z</dcterms:created>
  <dcterms:modified xsi:type="dcterms:W3CDTF">2020-04-08T19:28:54Z</dcterms:modified>
</cp:coreProperties>
</file>