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8" r:id="rId2"/>
    <p:sldId id="277" r:id="rId3"/>
    <p:sldId id="260" r:id="rId4"/>
    <p:sldId id="265" r:id="rId5"/>
    <p:sldId id="267" r:id="rId6"/>
    <p:sldId id="27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119" autoAdjust="0"/>
  </p:normalViewPr>
  <p:slideViewPr>
    <p:cSldViewPr>
      <p:cViewPr varScale="1">
        <p:scale>
          <a:sx n="82" d="100"/>
          <a:sy n="82" d="100"/>
        </p:scale>
        <p:origin x="-10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288F8E-2348-4EA9-A578-5C781B94F1A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81E8C64-190D-41FA-BBF9-9E6CC5412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9CB02C-AF97-40C6-9ADA-9DFC05D3830B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AB835-CA83-443D-8ED0-0885017AA416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3C786-39B3-441F-A1EF-BF6FE4CD9C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A657B-3C3B-427D-AADD-209ED20FC7FA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E7881-6311-4705-A11C-2FF52C0333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5B69FE-1675-46C5-B4C5-761BFBBBA7E4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EB87F-CB7B-4205-A647-3FC3E2AE9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6004BF-F8F0-4C27-9A78-A28FCE3BC21D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71511-4A93-42D2-AE1B-CA6499184C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60484-FF0D-44A3-B098-547335F93A58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25060-8BAA-457E-84BF-1DB542A415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58C9A-CEB4-49DE-B0B0-A54C8136E7F0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0547A-CE34-407C-A3E3-62684ECCCC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951558-950E-4E7E-AA06-8B32FDB9A6D1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44106-DE03-4EE6-84C9-A78C789AE8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0EA4CB-2044-4CAB-997F-4694986DBCE7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ED017-13C3-4F5F-B8D7-1EF8F267C7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220B9-46EC-40DC-965C-158FB7BB51C0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7999DF-845D-4460-813B-64BF28A407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EADD8-89EA-481F-AA3F-63C1AEB408A5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92A22-ABA7-45CC-91DE-47302E851A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C15A08-0DD4-42FC-8766-C7A68A4555C9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B11A5-B8E5-4735-BAB8-A9E0D06CA7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FB4E64-BEF2-411A-A5FF-279D9C0E9818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9B683F-5FF3-4B08-87C5-2F0F4B8C87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8%D1%82%D0%B0%D0%BB%D1%8C%D1%8F%D0%BD%D1%81%D0%BA%D0%B8%D0%B9_%D1%8F%D0%B7%D1%8B%D0%B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керамика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931987"/>
            <a:ext cx="4038600" cy="4926013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Керамика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(др. – греч.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κέραμος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— глина) — изделия из неорганических, неметаллических материалов (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например,глины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) , изготовляемые под воздействием высокой температуры с последующим охлаждением.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4572008"/>
            <a:ext cx="1547848" cy="2071678"/>
          </a:xfrm>
          <a:noFill/>
        </p:spPr>
      </p:pic>
      <p:sp>
        <p:nvSpPr>
          <p:cNvPr id="6" name="Содержимое 5"/>
          <p:cNvSpPr txBox="1">
            <a:spLocks/>
          </p:cNvSpPr>
          <p:nvPr/>
        </p:nvSpPr>
        <p:spPr bwMode="auto">
          <a:xfrm>
            <a:off x="6429388" y="2643182"/>
            <a:ext cx="2500330" cy="385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виды керамики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: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майолика;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терракота;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шамот;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фарфор;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фаянс.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Они различаются составом глин, режимом обжига, приемами художественного оформления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42908" y="0"/>
            <a:ext cx="9286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Современное повседневное и выставочное декоративное искусство</a:t>
            </a:r>
            <a:b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изо 5 класс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4214813" cy="5068888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Терракота</a:t>
            </a:r>
            <a:r>
              <a:rPr 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(</a:t>
            </a:r>
            <a:r>
              <a:rPr lang="ru-RU" sz="1600" dirty="0" smtClean="0">
                <a:latin typeface="Arial" charset="0"/>
                <a:cs typeface="Arial" charset="0"/>
              </a:rPr>
              <a:t>от </a:t>
            </a:r>
            <a:r>
              <a:rPr lang="ru-RU" sz="1600" dirty="0" err="1" smtClean="0">
                <a:latin typeface="Arial" charset="0"/>
                <a:cs typeface="Arial" charset="0"/>
              </a:rPr>
              <a:t>итал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  <a:hlinkClick r:id="rId2" tooltip="Итальянский язык"/>
              </a:rPr>
              <a:t>.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ru-RU" sz="1600" i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terra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— земля, глина и </a:t>
            </a:r>
            <a:r>
              <a:rPr lang="ru-RU" sz="1600" i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cotta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— обожжённая) —керамические неглазурованные изделия из цветной глины с пористым строением. Применяется в художественных, бытовых и строительных целях. Из терракоты изготавливается посуда, вазы, скульптура, игрушки, изразцы, черепица, облицовочные плитки и архитектурные детали.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Терракота после обжига приобретает характерную фактуру и цвет (от чёрного и красно-коричневого до светлого кремового).</a:t>
            </a:r>
          </a:p>
          <a:p>
            <a:endParaRPr lang="ru-RU" sz="1600" dirty="0" smtClean="0"/>
          </a:p>
        </p:txBody>
      </p:sp>
      <p:sp>
        <p:nvSpPr>
          <p:cNvPr id="7" name="Содержимое 2"/>
          <p:cNvSpPr>
            <a:spLocks noGrp="1"/>
          </p:cNvSpPr>
          <p:nvPr>
            <p:ph sz="half" idx="2"/>
          </p:nvPr>
        </p:nvSpPr>
        <p:spPr>
          <a:xfrm>
            <a:off x="4643438" y="857232"/>
            <a:ext cx="4281487" cy="5354638"/>
          </a:xfrm>
        </p:spPr>
        <p:txBody>
          <a:bodyPr/>
          <a:lstStyle/>
          <a:p>
            <a:pPr marL="0" indent="363538"/>
            <a:r>
              <a:rPr lang="ru-RU" sz="16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майолика</a:t>
            </a:r>
            <a:r>
              <a:rPr 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(о </a:t>
            </a:r>
            <a:r>
              <a:rPr lang="ru-RU" sz="1600" i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титал</a:t>
            </a:r>
            <a:r>
              <a:rPr 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  <a:hlinkClick r:id="rId2" tooltip="Итальянский язык"/>
              </a:rPr>
              <a:t>.</a:t>
            </a:r>
            <a:r>
              <a:rPr 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ru-RU" sz="1600" i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Maiolica</a:t>
            </a:r>
            <a:r>
              <a:rPr lang="ru-RU" sz="16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 — Мальорка) — разновидность керамика, изготавливаемой из обожжённой глины с использованием расписной глазури. В технике майолики изготовляются как декоративные панно, наличники, изразцы и т. п., так и посуда и даже монументальные скульптурные изображения</a:t>
            </a: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307263" y="3214688"/>
            <a:ext cx="1836737" cy="2371725"/>
          </a:xfrm>
          <a:noFill/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639397"/>
            <a:ext cx="1643074" cy="221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214313"/>
            <a:ext cx="4214811" cy="3857629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Фарфор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масса из пластичной глины, кварца, полевого шпата.</a:t>
            </a:r>
          </a:p>
          <a:p>
            <a:pPr eaLnBrk="1" hangingPunct="1"/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Изделия из фарфора отличаются белизной, </a:t>
            </a:r>
            <a:r>
              <a:rPr lang="ru-RU" sz="1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тонкостенностью</a:t>
            </a:r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(тонким черепком), прозрачностью.</a:t>
            </a:r>
          </a:p>
          <a:p>
            <a:pPr eaLnBrk="1" hangingPunct="1"/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Они не пропускают жидкость даже в неглазированном виде</a:t>
            </a:r>
            <a:r>
              <a:rPr lang="ru-RU" sz="18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0" y="3857628"/>
            <a:ext cx="4214810" cy="2354283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"фаянс"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 итальянского города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Фаенца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прославившего себя фаянсовым производством. </a:t>
            </a:r>
          </a:p>
          <a:p>
            <a:pPr eaLnBrk="1" hangingPunct="1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Фаянс близок к фарфору, но не обладает его белизной и прозрачностью, у него черепок толще, не глазированный, он пропускает влагу. </a:t>
            </a: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357430"/>
            <a:ext cx="1857388" cy="13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5357826"/>
            <a:ext cx="2004185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600575" y="0"/>
            <a:ext cx="4543425" cy="2857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Художественное стекло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Древнейшее искусство стеклоделия зародилось в III—IV тысячелетиях до н. э.. Уже в XII—XIII вв. многие стеклянные изделия киевских мастеров по качеству превосходили лучшие заграничные образцы. Монголо-татарское иго надолго задержало развитие этого ремесла.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Первый завод в России был построен в 1635 г. в Дмитровском уезде.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2571744"/>
            <a:ext cx="2093491" cy="141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5572100" y="4071942"/>
            <a:ext cx="3571900" cy="1711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2550" marR="0" lvl="0" indent="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Витраж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это картина, выполненная из кусочков стекла посредством свинцовых узких полосок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5072074"/>
            <a:ext cx="1189603" cy="162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"/>
            <a:ext cx="4286248" cy="3214686"/>
          </a:xfrm>
        </p:spPr>
        <p:txBody>
          <a:bodyPr/>
          <a:lstStyle/>
          <a:p>
            <a:pPr marL="82550" indent="273050" eaLnBrk="1" hangingPunct="1"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Мозаика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от лат. "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musium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означает "посвященная музам" - это рисунок, составленный из небольших кусочков или различных материалов.</a:t>
            </a:r>
          </a:p>
          <a:p>
            <a:pPr marL="355600" indent="0" eaLnBrk="1" hangingPunct="1"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Стеклянная;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смальтовая;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керамическая;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каменная;</a:t>
            </a:r>
          </a:p>
          <a:p>
            <a:pPr marL="355600" indent="0" eaLnBrk="1" hangingPunct="1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итальянского слово мозаика переводится как сложенный из кусочков. </a:t>
            </a:r>
          </a:p>
          <a:p>
            <a:pPr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7422" y="785794"/>
            <a:ext cx="1571635" cy="1345008"/>
          </a:xfr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214810" y="285728"/>
            <a:ext cx="40386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Гобелен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(фр. </a:t>
            </a:r>
            <a:r>
              <a:rPr kumimoji="0" lang="ru-RU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gobelin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 — один из видов декоративно – прикладного искусства, стенной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безворсовый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ковёр с сюжетной или орнаментной композицией, вытканный вручную перекрёстным переплетением нитей. Гобелены ткутся из цветных шёлковых или шерстяных  нитей отдельными частями, которые затем сшиваются между собой (часто отдельные цветовые пятна).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Первоначально гобелены, тканые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безворсовые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ковры, назывались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шпалерами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571744"/>
            <a:ext cx="124300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4"/>
          <p:cNvSpPr txBox="1">
            <a:spLocks/>
          </p:cNvSpPr>
          <p:nvPr/>
        </p:nvSpPr>
        <p:spPr>
          <a:xfrm>
            <a:off x="0" y="3571876"/>
            <a:ext cx="5857884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Ба́тик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— ручная роспись по ткани с использованием резервирующих составов.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ткань - шелк, хлопок, шерсть, синтетику  — наносится соответствующая ткани краска. Для получения чётких границ на стыке красок используется специальный закрепитель, называемый резерв 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Роспись батик издавна известна у народов Индонезии, Индии др.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Европе — с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XX 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Техника: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Горячий батик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Холодный батик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567523"/>
            <a:ext cx="1982447" cy="2290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3"/>
          <p:cNvSpPr>
            <a:spLocks noGrp="1"/>
          </p:cNvSpPr>
          <p:nvPr>
            <p:ph sz="half" idx="1"/>
          </p:nvPr>
        </p:nvSpPr>
        <p:spPr>
          <a:xfrm>
            <a:off x="0" y="785794"/>
            <a:ext cx="4352925" cy="5426075"/>
          </a:xfrm>
        </p:spPr>
        <p:txBody>
          <a:bodyPr/>
          <a:lstStyle/>
          <a:p>
            <a:pPr eaLnBrk="1" hangingPunct="1"/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Во все времена </a:t>
            </a:r>
            <a:r>
              <a:rPr lang="ru-RU" sz="16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художественная ковка 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всегда являлась существенным элементом архитектурной композиции. Ассортимент кованых изделий, применяемых в дизайне интерьера, необычайно широк. В моде любые кованые изделия — ажурные решетки на окнах, кованые ворота и заборы по периметру участка, козырьки и другие предметы ковки</a:t>
            </a:r>
            <a:r>
              <a:rPr lang="ru-RU" sz="1600" dirty="0" smtClean="0"/>
              <a:t>.</a:t>
            </a:r>
          </a:p>
        </p:txBody>
      </p:sp>
      <p:pic>
        <p:nvPicPr>
          <p:cNvPr id="1946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786190"/>
            <a:ext cx="1672427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4648200" y="1071563"/>
            <a:ext cx="4038600" cy="150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Литьё — технологический процесс изготовления отливок, заключающийся в заполнении литейной формы расплавленным материалом (бронза, чугун)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643182"/>
            <a:ext cx="2786056" cy="209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Домашнее задание 5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824412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endParaRPr lang="ru-RU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Выполнить сообщение (1 лист),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выбрать 1 тему: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Керамика.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Изделия из металла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Гобелен 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Батик (холодный, горячий)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Витраж 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(как вариант 2-3 слайда по 1 теме)</a:t>
            </a:r>
          </a:p>
          <a:p>
            <a:endParaRPr lang="ru-RU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380</Words>
  <Application>Microsoft Office PowerPoint</Application>
  <PresentationFormat>Экран 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керамика</vt:lpstr>
      <vt:lpstr>Слайд 2</vt:lpstr>
      <vt:lpstr>Слайд 3</vt:lpstr>
      <vt:lpstr>Слайд 4</vt:lpstr>
      <vt:lpstr>Слайд 5</vt:lpstr>
      <vt:lpstr>Домашнее задание 5 кл.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повседневное и выставочное декоративное искусство изобразительное искусство 5 класс</dc:title>
  <dc:creator>Home</dc:creator>
  <cp:lastModifiedBy>User</cp:lastModifiedBy>
  <cp:revision>50</cp:revision>
  <dcterms:created xsi:type="dcterms:W3CDTF">2010-03-31T13:15:30Z</dcterms:created>
  <dcterms:modified xsi:type="dcterms:W3CDTF">2020-04-08T02:00:41Z</dcterms:modified>
</cp:coreProperties>
</file>