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5" r:id="rId2"/>
    <p:sldId id="268" r:id="rId3"/>
    <p:sldId id="269" r:id="rId4"/>
    <p:sldId id="270" r:id="rId5"/>
    <p:sldId id="271" r:id="rId6"/>
    <p:sldId id="274" r:id="rId7"/>
    <p:sldId id="275" r:id="rId8"/>
    <p:sldId id="276" r:id="rId9"/>
    <p:sldId id="277" r:id="rId10"/>
    <p:sldId id="278" r:id="rId11"/>
    <p:sldId id="279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10539-5776-499F-9025-51155F2DE5D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51798-3103-4325-96C3-46E5D60B6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95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51798-3103-4325-96C3-46E5D60B66B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09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 КОСМОСЕ В ЗАГАДКАХ ДЛЯ ДЕТЕЙ ДОШКОЛЬНОГО ВОЗРАСТА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Olga\Desktop\6823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5400600" cy="404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37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Olga\Desktop\i223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33056"/>
            <a:ext cx="21812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76672"/>
            <a:ext cx="61206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Самый первый в космосе,</a:t>
            </a:r>
            <a:br>
              <a:rPr lang="ru-RU" sz="4000" dirty="0"/>
            </a:br>
            <a:r>
              <a:rPr lang="ru-RU" sz="4000" dirty="0"/>
              <a:t>Летел с огромной скоростью</a:t>
            </a:r>
            <a:br>
              <a:rPr lang="ru-RU" sz="4000" dirty="0"/>
            </a:br>
            <a:r>
              <a:rPr lang="ru-RU" sz="4000" dirty="0"/>
              <a:t>Отважный русский парень, </a:t>
            </a:r>
            <a:br>
              <a:rPr lang="ru-RU" sz="4000" dirty="0"/>
            </a:br>
            <a:r>
              <a:rPr lang="ru-RU" sz="4000" dirty="0"/>
              <a:t>Наш космонавт … (Гагарин)</a:t>
            </a:r>
          </a:p>
        </p:txBody>
      </p:sp>
    </p:spTree>
    <p:extLst>
      <p:ext uri="{BB962C8B-B14F-4D97-AF65-F5344CB8AC3E}">
        <p14:creationId xmlns:p14="http://schemas.microsoft.com/office/powerpoint/2010/main" val="306695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Olga\Desktop\космос печать\Cosmonauts_Rocket_Painting_Art_Yuri_Gagarin_Smile_521512_160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99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Olga\Desktop\космос печать\s1555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8174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161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Olga\Desktop\i223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824845"/>
            <a:ext cx="21812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836712"/>
            <a:ext cx="540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На корабле воздушном,</a:t>
            </a:r>
            <a:br>
              <a:rPr lang="ru-RU" sz="4000" dirty="0"/>
            </a:br>
            <a:r>
              <a:rPr lang="ru-RU" sz="4000" dirty="0"/>
              <a:t>Космическом, послушном,</a:t>
            </a:r>
          </a:p>
          <a:p>
            <a:pPr algn="ctr"/>
            <a:r>
              <a:rPr lang="ru-RU" sz="4000" dirty="0"/>
              <a:t>Мы, обгоняя ветер,</a:t>
            </a:r>
            <a:br>
              <a:rPr lang="ru-RU" sz="4000" dirty="0"/>
            </a:br>
            <a:r>
              <a:rPr lang="ru-RU" sz="4000" dirty="0"/>
              <a:t>Несемся на… (Ракете)</a:t>
            </a:r>
          </a:p>
        </p:txBody>
      </p:sp>
    </p:spTree>
    <p:extLst>
      <p:ext uri="{BB962C8B-B14F-4D97-AF65-F5344CB8AC3E}">
        <p14:creationId xmlns:p14="http://schemas.microsoft.com/office/powerpoint/2010/main" val="308660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Olga\Desktop\космос печать\inx960x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67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Olga\Desktop\i223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93096"/>
            <a:ext cx="21812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476673"/>
            <a:ext cx="56886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Чтобы глаз вооружить  </a:t>
            </a:r>
            <a:endParaRPr lang="ru-RU" sz="4000" dirty="0" smtClean="0"/>
          </a:p>
          <a:p>
            <a:r>
              <a:rPr lang="ru-RU" sz="4000" dirty="0" smtClean="0"/>
              <a:t>И </a:t>
            </a:r>
            <a:r>
              <a:rPr lang="ru-RU" sz="4000" dirty="0"/>
              <a:t>со звездами </a:t>
            </a:r>
            <a:r>
              <a:rPr lang="ru-RU" sz="4000" dirty="0" smtClean="0"/>
              <a:t>дружить</a:t>
            </a:r>
            <a:r>
              <a:rPr lang="ru-RU" sz="4000" dirty="0"/>
              <a:t>,                          </a:t>
            </a:r>
            <a:endParaRPr lang="ru-RU" sz="4000" dirty="0" smtClean="0"/>
          </a:p>
          <a:p>
            <a:r>
              <a:rPr lang="ru-RU" sz="4000" dirty="0" smtClean="0"/>
              <a:t>Млечный </a:t>
            </a:r>
            <a:r>
              <a:rPr lang="ru-RU" sz="4000" dirty="0"/>
              <a:t>путь увидеть чтоб</a:t>
            </a:r>
            <a:br>
              <a:rPr lang="ru-RU" sz="4000" dirty="0"/>
            </a:br>
            <a:r>
              <a:rPr lang="ru-RU" sz="4000" dirty="0"/>
              <a:t>Нужен мощный … (телескоп)</a:t>
            </a:r>
          </a:p>
        </p:txBody>
      </p:sp>
    </p:spTree>
    <p:extLst>
      <p:ext uri="{BB962C8B-B14F-4D97-AF65-F5344CB8AC3E}">
        <p14:creationId xmlns:p14="http://schemas.microsoft.com/office/powerpoint/2010/main" val="307090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Olga\Desktop\космос печать\15af0ab8-3a5c-4d50-9031-e69bc7695b9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" y="1"/>
            <a:ext cx="9139242" cy="686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05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Olga\Desktop\i223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93096"/>
            <a:ext cx="21812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628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/>
              <a:t> Что видим мы, взглянув в оконце,</a:t>
            </a:r>
            <a:br>
              <a:rPr lang="ru-RU" sz="4000" b="1" dirty="0"/>
            </a:br>
            <a:r>
              <a:rPr lang="ru-RU" sz="4000" b="1" dirty="0"/>
              <a:t>Нам ярким светом светит … (солнце)</a:t>
            </a:r>
          </a:p>
        </p:txBody>
      </p:sp>
    </p:spTree>
    <p:extLst>
      <p:ext uri="{BB962C8B-B14F-4D97-AF65-F5344CB8AC3E}">
        <p14:creationId xmlns:p14="http://schemas.microsoft.com/office/powerpoint/2010/main" val="248926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Olga\Desktop\космос печать\solnce-kosmicheskoe-prostranstvo.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1" y="-25536"/>
            <a:ext cx="9214067" cy="688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15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Olga\Desktop\i223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653136"/>
            <a:ext cx="21812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7" y="610136"/>
            <a:ext cx="606965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Специальный </a:t>
            </a:r>
            <a:r>
              <a:rPr lang="ru-RU" sz="4000" dirty="0"/>
              <a:t>космический есть аппарат, </a:t>
            </a:r>
            <a:br>
              <a:rPr lang="ru-RU" sz="4000" dirty="0"/>
            </a:br>
            <a:r>
              <a:rPr lang="ru-RU" sz="4000" dirty="0"/>
              <a:t>Сигналы на Землю он шлет всем подряд, </a:t>
            </a:r>
            <a:br>
              <a:rPr lang="ru-RU" sz="4000" dirty="0"/>
            </a:br>
            <a:r>
              <a:rPr lang="ru-RU" sz="4000" dirty="0"/>
              <a:t>И как одинокий путник,</a:t>
            </a:r>
            <a:br>
              <a:rPr lang="ru-RU" sz="4000" dirty="0"/>
            </a:br>
            <a:r>
              <a:rPr lang="ru-RU" sz="4000" dirty="0"/>
              <a:t>Летит по орбите … (спутник)</a:t>
            </a:r>
          </a:p>
        </p:txBody>
      </p:sp>
    </p:spTree>
    <p:extLst>
      <p:ext uri="{BB962C8B-B14F-4D97-AF65-F5344CB8AC3E}">
        <p14:creationId xmlns:p14="http://schemas.microsoft.com/office/powerpoint/2010/main" val="244154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Olga\Desktop\космос печать\img_5aabd09f3651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11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70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30</Words>
  <Application>Microsoft Office PowerPoint</Application>
  <PresentationFormat>Экран (4:3)</PresentationFormat>
  <Paragraphs>11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 КОСМОСЕ В ЗАГАДКАХ ДЛЯ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Olga</cp:lastModifiedBy>
  <cp:revision>31</cp:revision>
  <dcterms:created xsi:type="dcterms:W3CDTF">2020-04-08T13:14:20Z</dcterms:created>
  <dcterms:modified xsi:type="dcterms:W3CDTF">2020-04-08T14:52:50Z</dcterms:modified>
</cp:coreProperties>
</file>