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96439" y="2896439"/>
            <a:ext cx="6858001" cy="1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48680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/>
                <a:ea typeface="Calibri"/>
              </a:rPr>
              <a:t>В гостях у </a:t>
            </a:r>
            <a:r>
              <a:rPr lang="ru-RU" sz="4000" b="1" dirty="0" smtClean="0">
                <a:latin typeface="Times New Roman"/>
                <a:ea typeface="Calibri"/>
              </a:rPr>
              <a:t>народов ханты </a:t>
            </a:r>
            <a:r>
              <a:rPr lang="ru-RU" sz="4000" b="1" dirty="0">
                <a:latin typeface="Times New Roman"/>
                <a:ea typeface="Calibri"/>
              </a:rPr>
              <a:t>и манси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341" y="2996952"/>
            <a:ext cx="4685704" cy="3621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2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5" y="188640"/>
            <a:ext cx="8964771" cy="6480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5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96439" y="2896439"/>
            <a:ext cx="6858001" cy="1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24" y="213500"/>
            <a:ext cx="3839180" cy="2639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170" y="2204865"/>
            <a:ext cx="3805307" cy="2534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94" y="4005064"/>
            <a:ext cx="3930774" cy="2620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2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96439" y="2896439"/>
            <a:ext cx="6858001" cy="1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4536504" cy="3402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27677"/>
            <a:ext cx="4104456" cy="3114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1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96439" y="2896439"/>
            <a:ext cx="6858001" cy="1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756084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0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896440" y="2896439"/>
            <a:ext cx="6858000" cy="10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22" y="280831"/>
            <a:ext cx="2855165" cy="428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78" y="280831"/>
            <a:ext cx="2665249" cy="4457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76016"/>
            <a:ext cx="19208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74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голованова</dc:creator>
  <cp:lastModifiedBy>елена голованова</cp:lastModifiedBy>
  <cp:revision>7</cp:revision>
  <dcterms:created xsi:type="dcterms:W3CDTF">2019-03-28T12:14:08Z</dcterms:created>
  <dcterms:modified xsi:type="dcterms:W3CDTF">2020-04-08T13:54:30Z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497097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