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3" r:id="rId8"/>
    <p:sldId id="264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rinam-style.livejournal.com/23342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76673"/>
            <a:ext cx="7052320" cy="936103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 учреждения дополнительного образования –Дом детского творчества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1988840"/>
            <a:ext cx="6048672" cy="4392488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4149080"/>
            <a:ext cx="2160240" cy="246665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987824" y="2132857"/>
            <a:ext cx="51845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  <a:tabLst>
                <a:tab pos="4924425" algn="l"/>
              </a:tabLst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Творческий исследовательский проект 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«Ордынская роспись</a:t>
            </a:r>
            <a:r>
              <a:rPr lang="ru-RU" sz="1600" dirty="0" smtClean="0"/>
              <a:t>.</a:t>
            </a:r>
            <a:r>
              <a:rPr lang="ru-RU" sz="2400" dirty="0" smtClean="0">
                <a:solidFill>
                  <a:srgbClr val="002060"/>
                </a:solidFill>
              </a:rPr>
              <a:t>»</a:t>
            </a:r>
            <a:endParaRPr lang="ru-RU" sz="1600" dirty="0" smtClean="0"/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Выполнил: Ширяев Антон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14лет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ребенок-инвалид(ЗПРР, умеренная           умственная отсталость)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924425" algn="l"/>
              </a:tabLst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924425" algn="l"/>
              </a:tabLst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Руководитель: Зайцева Елена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Владимировна                                                                                   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дополнительного образования 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924425" algn="l"/>
              </a:tabLst>
            </a:pP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924425" algn="l"/>
              </a:tabLst>
            </a:pP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924425" algn="l"/>
              </a:tabLst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г. Черепаново 2020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302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79208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Познакомится с ордынской росписью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появилась роспись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Научится новому виду росписи и применить его для украшения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поделок.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Актуальность моего проекта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заключается в том. что работа изготовленная из фанеры и расписана в современной  по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дереву является одним из самых живописных промыслов нашей страны. Ее корни уходят далеко в архаичные времена, когда наши предки-язычники верили во множество богов и поклонялись Солнцу, Грому, Лесу, Реке и другим природным стихиям. Каждое расписанное народными мастерами изделие несет в себе отпечатанное древними силами пожелание здоровья, счастья, удачи, благословения в дом. Красочные картины народных гуляний или цветочные орнаменты не только являются знаками высокого мастерства народных художников, но и несут позитивный заряд радости и положительной энергии. Сейчас интерес к старинным народным художественным промыслам возрастает в связи с ростом интереса к народной культуре и появлением духа патриотизма у современной молодежи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: Побуждение интереса к народному искусству, и получение навыков и умений в этой области, возможно, только при тесном знакомстве, и погружении в исторические корни через самостоятельное творчество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Методика исследования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: накопление материала, сбор информации через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интернет,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обработка и отбор материала в соответствии с целью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исследования.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7306984"/>
            <a:ext cx="457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Методика исследования: накопление материала, сбор информации через интернет, журналы, книги, обработка и отбор материала в соответствии с целью исследования, т.е. анализ собранного материала, привязка к современным техникам и технологиям, практическое воплощение в пробных работах ( эмпирический метод).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7781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 и ожидаемый результат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моего проекта может использоваться на классных часах, на уроках рисования, истории.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Результатом проекта  должно стать: приобретение начальных знаний о ордынской росписи, овладение умениями и навыками художественно-трудовой деятельности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156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Деревянная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заготовка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из фанеры толщиной 1 см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 форме круга диаметром 30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см, кисти 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плоские, кисти круглые, тонкие колонковые, кусочек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паралона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клей ПВА, наждачная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бумага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прозрачный лак для покрытия деревянных поверхностей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,акриловые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краски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54868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Знакомимся с ордынской росписью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5688632" cy="6192688"/>
          </a:xfrm>
        </p:spPr>
        <p:txBody>
          <a:bodyPr>
            <a:normAutofit fontScale="92500" lnSpcReduction="20000"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уникальной Ордынской росписи, Нина Ивановна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Мухлынина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Окончила Абрамцевское художественно-промышленное училище декоративно-прикладного творчества.  Преподаватель Ордынской детской школы искусств.  Автор более трех тысяч работ. Лауреат 5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Всеросийских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конкурсов авторских программ и технологий. Лауреат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общеросийского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конкурса в номинации «Лучший преподаватель Детской школы искусств» в Российской Федерации. Дважды награждена Золотыми медалями в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II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культурной Олимпиаде Новосибирской области. Лауреат 1 степени в выставке творческих работ преподавателей «мастер традиционной культуры». Имя Нины Ивановны внесено в Золотую книгу культуры Новосибирской области в номинации «Мастер-золотые руки»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Ордынская роспись- роспись по дереву, является самой юной в России. Ей всего около 10 лет. Основателем этой росписи является Нина Ивановна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Мухлынина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Она живет и творит в Ордынском районе Новосибирской области. В своих рисунках Нина Ивановна использует особенности удивительной местной природы. Голубое небо, белый снег, деревья, полевые цветы, плоды шиповника, ягоды брусники и черники. Основные элементы которые присущи только ордынской росписи- это сороки, белки, лоси, срубы. Техника росписи относительно проста, и поэтому многих и притягивает к ее работам.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840" t="19201"/>
          <a:stretch/>
        </p:blipFill>
        <p:spPr>
          <a:xfrm>
            <a:off x="6588224" y="548680"/>
            <a:ext cx="1874721" cy="26181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7580" y="3429000"/>
            <a:ext cx="2333007" cy="17497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5301208"/>
            <a:ext cx="3059832" cy="1365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375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412776"/>
            <a:ext cx="2305215" cy="172891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3748698"/>
            <a:ext cx="1923678" cy="25649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1196752"/>
            <a:ext cx="1635646" cy="21426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3546215"/>
            <a:ext cx="2227402" cy="29698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79" y="1259399"/>
            <a:ext cx="1480333" cy="197377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61436" y="1223773"/>
            <a:ext cx="1566491" cy="208865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6136" y="3361425"/>
            <a:ext cx="2504588" cy="333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289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Экологическая оценка моего изделия.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Положительные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стороны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-материалы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доступны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-безопасен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 применении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-удобный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обращении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Изготовление и эксплуатация изделия не повлекут за собой изменений в </a:t>
            </a:r>
          </a:p>
          <a:p>
            <a:pPr>
              <a:lnSpc>
                <a:spcPct val="120000"/>
              </a:lnSpc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окружающей среде, нарушений в жизнедеятельности человека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Дерево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экологически безопасным продуктом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-дизайн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изделия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соответствует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назначению;</a:t>
            </a:r>
          </a:p>
          <a:p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мы стремимся к красоте в окружающем пространстве. Думаю, что вещи, сделанные 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своими руками создадут хорошее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настроение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Композиция может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занять 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своё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место в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интерьере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Деревянные предметы всегда придают тепло и особый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неповторимый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стиль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интерьеру.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Цели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и задачи проекта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реализованы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полностью.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 ходе работы над проектом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я много узнал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нового о росписях по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дереву.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Сделанная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подтолкнула к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поиску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новых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идей.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       При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работе над проектом использовали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Различные электронные сайты.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  Ресурсы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благодаря </a:t>
            </a:r>
            <a:r>
              <a:rPr lang="ru-RU" sz="2100" smtClean="0">
                <a:latin typeface="Times New Roman" pitchFamily="18" charset="0"/>
                <a:cs typeface="Times New Roman" pitchFamily="18" charset="0"/>
              </a:rPr>
              <a:t>чему </a:t>
            </a:r>
            <a:r>
              <a:rPr lang="ru-RU" sz="2100" smtClean="0">
                <a:latin typeface="Times New Roman" pitchFamily="18" charset="0"/>
                <a:cs typeface="Times New Roman" pitchFamily="18" charset="0"/>
              </a:rPr>
              <a:t>узнал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много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нового и 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полезного для дальнейшей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деятельности.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rinam-style.livejournal.com/23342.html</a:t>
            </a:r>
            <a:endParaRPr lang="ru-RU" dirty="0" smtClean="0"/>
          </a:p>
          <a:p>
            <a:r>
              <a:rPr lang="en-US" dirty="0" smtClean="0"/>
              <a:t>https://ordynskoe.gorsite.ru/news/gorod/nina-mukhlynina-dlia-menia-risovanie-eto-zhizn/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677</Words>
  <Application>Microsoft Office PowerPoint</Application>
  <PresentationFormat>Экран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Муниципальное бюджетное  учреждения дополнительного образования –Дом детского творчества</vt:lpstr>
      <vt:lpstr>Цели и задачи</vt:lpstr>
      <vt:lpstr>Практическая значимость и ожидаемый результат</vt:lpstr>
      <vt:lpstr>Слайд 4</vt:lpstr>
      <vt:lpstr>Знакомимся с ордынской росписью</vt:lpstr>
      <vt:lpstr>Практическая часть</vt:lpstr>
      <vt:lpstr>Экологическая оценка моего изделия.</vt:lpstr>
      <vt:lpstr>Вывод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Проектно исследовательская работа на тему:</dc:title>
  <dc:creator>Admin</dc:creator>
  <cp:lastModifiedBy>User</cp:lastModifiedBy>
  <cp:revision>13</cp:revision>
  <dcterms:created xsi:type="dcterms:W3CDTF">2020-02-19T02:03:49Z</dcterms:created>
  <dcterms:modified xsi:type="dcterms:W3CDTF">2020-03-11T09:22:00Z</dcterms:modified>
</cp:coreProperties>
</file>