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1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13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335277-565C-45FA-8B6D-661CC015301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2A4FFD-EFCE-4D97-9B69-1C456949E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86277-E1F8-4737-883A-37769930AAF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3B99-318C-4AAD-B619-2423E4DC8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B9161-45A0-4439-8296-BEAE4505B16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0573B-B65D-42D9-A39C-743C73019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66E44-AE2D-49CD-A4AF-C7118243AFD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D0E9-B231-4EFA-B8BC-E098775EA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2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3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1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1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FADDA4-9589-4DEB-8ABB-0532635806B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8ECAD5-FB77-4490-A920-6A9EDB432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5C9E6-8716-4CB9-A8F6-8A652D5E90A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545D8-4763-4F2D-9710-A76CE5216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16B79A-2CED-4E6C-BDE2-89F2AEAB2ED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84B94D-E722-4EE3-A1A6-BD7086B2C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6D00-70CB-4465-A329-4E94DB7001A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E9F1A-28A1-402D-8AA5-AAFE56412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13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493BE1-CDFF-4C87-B8DC-B3D7101DD94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72D876-34E7-43D2-9266-FB1A5F4EB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452871-97EA-4A2A-A762-84F5796E66B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93B3EC-F1FE-4BD0-98E7-86ADAE6B2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2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13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15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F60B72-068C-4C55-90BD-840D40E82BB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5566BA-BF8D-4D32-AA00-724BC1C13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10DD8E9-5C62-40B6-A5EA-5FC80A6CB59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EA234361-A38A-49BB-8D96-8D7C0C5EC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0" r:id="rId2"/>
    <p:sldLayoutId id="2147483696" r:id="rId3"/>
    <p:sldLayoutId id="2147483691" r:id="rId4"/>
    <p:sldLayoutId id="2147483697" r:id="rId5"/>
    <p:sldLayoutId id="2147483692" r:id="rId6"/>
    <p:sldLayoutId id="2147483698" r:id="rId7"/>
    <p:sldLayoutId id="2147483699" r:id="rId8"/>
    <p:sldLayoutId id="2147483700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alibri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8196" name="Рисунок 3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1643050"/>
            <a:ext cx="6856621" cy="258532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Работа с бумагой.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Оригами.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Ракета.</a:t>
            </a: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5000625" y="4929188"/>
            <a:ext cx="31790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Воспитатель ГАПОУ МОК</a:t>
            </a:r>
          </a:p>
          <a:p>
            <a:r>
              <a:rPr lang="ru-RU" b="1" dirty="0" err="1" smtClean="0">
                <a:latin typeface="Cambria" pitchFamily="18" charset="0"/>
              </a:rPr>
              <a:t>и</a:t>
            </a:r>
            <a:r>
              <a:rPr lang="ru-RU" b="1" dirty="0" err="1" smtClean="0">
                <a:latin typeface="Cambria" pitchFamily="18" charset="0"/>
              </a:rPr>
              <a:t>м.В.Талалихина</a:t>
            </a:r>
            <a:endParaRPr lang="ru-RU" b="1" dirty="0" smtClean="0">
              <a:latin typeface="Cambria" pitchFamily="18" charset="0"/>
            </a:endParaRPr>
          </a:p>
          <a:p>
            <a:r>
              <a:rPr lang="ru-RU" b="1" dirty="0" err="1" smtClean="0">
                <a:latin typeface="Cambria" pitchFamily="18" charset="0"/>
              </a:rPr>
              <a:t>Хасянова</a:t>
            </a:r>
            <a:r>
              <a:rPr lang="ru-RU" b="1" dirty="0" smtClean="0">
                <a:latin typeface="Cambria" pitchFamily="18" charset="0"/>
              </a:rPr>
              <a:t> Алсу </a:t>
            </a:r>
            <a:r>
              <a:rPr lang="ru-RU" b="1" dirty="0" err="1" smtClean="0">
                <a:latin typeface="Cambria" pitchFamily="18" charset="0"/>
              </a:rPr>
              <a:t>Хайдаровна</a:t>
            </a:r>
            <a:endParaRPr lang="ru-RU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 descr="0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85750"/>
            <a:ext cx="60007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786063" y="5072063"/>
            <a:ext cx="4706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Вот что получилось.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 descr="01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85750"/>
            <a:ext cx="60007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2857500" y="5072063"/>
            <a:ext cx="5448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 Отгибаем от середины.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2" descr="02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285750"/>
            <a:ext cx="3500437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643188" y="5143500"/>
            <a:ext cx="5975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Делаем надрезы по бокам</a:t>
            </a:r>
          </a:p>
          <a:p>
            <a:r>
              <a:rPr lang="ru-RU" sz="3600" b="1">
                <a:latin typeface="Cambria" pitchFamily="18" charset="0"/>
              </a:rPr>
              <a:t>и  отгибаем  уголки.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" descr="0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285750"/>
            <a:ext cx="3500437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2286000" y="5143500"/>
            <a:ext cx="6296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Переворачиваем на другую</a:t>
            </a:r>
          </a:p>
          <a:p>
            <a:r>
              <a:rPr lang="ru-RU" sz="3600" b="1">
                <a:latin typeface="Cambria" pitchFamily="18" charset="0"/>
              </a:rPr>
              <a:t> сторону.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2" descr="02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285750"/>
            <a:ext cx="36433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571750" y="5286375"/>
            <a:ext cx="54991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Рисуем иллюминаторы.</a:t>
            </a:r>
          </a:p>
          <a:p>
            <a:r>
              <a:rPr lang="ru-RU" sz="3600" b="1">
                <a:latin typeface="Cambria" pitchFamily="18" charset="0"/>
              </a:rPr>
              <a:t>            Ракета готова!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3108" y="2857496"/>
            <a:ext cx="627947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Творческих ВАМ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успехов</a:t>
            </a:r>
          </a:p>
        </p:txBody>
      </p:sp>
      <p:pic>
        <p:nvPicPr>
          <p:cNvPr id="22533" name="Рисунок 4" descr="1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357188"/>
            <a:ext cx="59293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0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500063"/>
            <a:ext cx="4446587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2" descr="00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357188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1643063" y="5214938"/>
            <a:ext cx="7362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Берём квадратный лист бумаги.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" descr="0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57188"/>
            <a:ext cx="61436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2571750" y="5357813"/>
            <a:ext cx="5110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Складываем пополам.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 descr="0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85750"/>
            <a:ext cx="6215062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643188" y="5286375"/>
            <a:ext cx="60975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Потом каждую половинку </a:t>
            </a:r>
          </a:p>
          <a:p>
            <a:r>
              <a:rPr lang="ru-RU" sz="3600" b="1">
                <a:latin typeface="Cambria" pitchFamily="18" charset="0"/>
              </a:rPr>
              <a:t>ещё пополам.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2" descr="0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85750"/>
            <a:ext cx="5929312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643313" y="5143500"/>
            <a:ext cx="3549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Загибаем углы.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2" descr="0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14313"/>
            <a:ext cx="5929313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571625" y="4714875"/>
            <a:ext cx="70231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Теперь берём один край и</a:t>
            </a:r>
          </a:p>
          <a:p>
            <a:r>
              <a:rPr lang="ru-RU" sz="3600" b="1">
                <a:latin typeface="Cambria" pitchFamily="18" charset="0"/>
              </a:rPr>
              <a:t> прикладываем его к середине</a:t>
            </a:r>
          </a:p>
          <a:p>
            <a:r>
              <a:rPr lang="ru-RU" sz="3600" b="1">
                <a:latin typeface="Cambria" pitchFamily="18" charset="0"/>
              </a:rPr>
              <a:t> противоположной стороны.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 descr="0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14313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2143125" y="5000625"/>
            <a:ext cx="6684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Затем отгибаем от середины.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pitr_Rocket_ic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01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357188"/>
            <a:ext cx="6072187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2643188" y="5143500"/>
            <a:ext cx="5376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mbria" pitchFamily="18" charset="0"/>
              </a:rPr>
              <a:t>Берём за другой край и</a:t>
            </a:r>
          </a:p>
          <a:p>
            <a:r>
              <a:rPr lang="ru-RU" sz="3600" b="1">
                <a:latin typeface="Cambria" pitchFamily="18" charset="0"/>
              </a:rPr>
              <a:t> складываем их вместе.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94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8</cp:revision>
  <dcterms:created xsi:type="dcterms:W3CDTF">2011-04-04T17:31:47Z</dcterms:created>
  <dcterms:modified xsi:type="dcterms:W3CDTF">2020-04-08T18:14:58Z</dcterms:modified>
</cp:coreProperties>
</file>