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62" r:id="rId5"/>
    <p:sldId id="258" r:id="rId6"/>
    <p:sldId id="263" r:id="rId7"/>
    <p:sldId id="259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C9CD-673D-4E7E-8A3D-B485873FE0EA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30D3D-4013-4869-90F2-318BE41D69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C9CD-673D-4E7E-8A3D-B485873FE0EA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30D3D-4013-4869-90F2-318BE41D69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C9CD-673D-4E7E-8A3D-B485873FE0EA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30D3D-4013-4869-90F2-318BE41D697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C9CD-673D-4E7E-8A3D-B485873FE0EA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30D3D-4013-4869-90F2-318BE41D697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C9CD-673D-4E7E-8A3D-B485873FE0EA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30D3D-4013-4869-90F2-318BE41D69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C9CD-673D-4E7E-8A3D-B485873FE0EA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30D3D-4013-4869-90F2-318BE41D697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C9CD-673D-4E7E-8A3D-B485873FE0EA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30D3D-4013-4869-90F2-318BE41D69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C9CD-673D-4E7E-8A3D-B485873FE0EA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30D3D-4013-4869-90F2-318BE41D69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C9CD-673D-4E7E-8A3D-B485873FE0EA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30D3D-4013-4869-90F2-318BE41D69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C9CD-673D-4E7E-8A3D-B485873FE0EA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30D3D-4013-4869-90F2-318BE41D697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C9CD-673D-4E7E-8A3D-B485873FE0EA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30D3D-4013-4869-90F2-318BE41D697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663C9CD-673D-4E7E-8A3D-B485873FE0EA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6D30D3D-4013-4869-90F2-318BE41D697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4320480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ОСНОВНЫЕ И СМЕШАННЫЕ ЦВЕТА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700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9" y="2204864"/>
            <a:ext cx="7596832" cy="3921299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rgbClr val="FF0000"/>
                </a:solidFill>
              </a:rPr>
              <a:t>Основные цвета </a:t>
            </a:r>
            <a:r>
              <a:rPr lang="ru-RU" sz="4800" dirty="0"/>
              <a:t>— цвета, смешивая которые можно получить все остальные цвета и оттенки.</a:t>
            </a:r>
          </a:p>
        </p:txBody>
      </p:sp>
    </p:spTree>
    <p:extLst>
      <p:ext uri="{BB962C8B-B14F-4D97-AF65-F5344CB8AC3E}">
        <p14:creationId xmlns:p14="http://schemas.microsoft.com/office/powerpoint/2010/main" val="4111048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8640"/>
            <a:ext cx="8448938" cy="6336704"/>
          </a:xfrm>
        </p:spPr>
      </p:pic>
    </p:spTree>
    <p:extLst>
      <p:ext uri="{BB962C8B-B14F-4D97-AF65-F5344CB8AC3E}">
        <p14:creationId xmlns:p14="http://schemas.microsoft.com/office/powerpoint/2010/main" val="3835580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209331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Вторичные цвета </a:t>
            </a:r>
            <a:r>
              <a:rPr lang="ru-RU" sz="3600" dirty="0"/>
              <a:t>- это цвета, которые создаются при смешении двух основных цветов. При смешивании желтого и синего создается зеленый, желтый и красный создает оранжевый, синий и красный создает фиолетовый.</a:t>
            </a:r>
          </a:p>
        </p:txBody>
      </p:sp>
    </p:spTree>
    <p:extLst>
      <p:ext uri="{BB962C8B-B14F-4D97-AF65-F5344CB8AC3E}">
        <p14:creationId xmlns:p14="http://schemas.microsoft.com/office/powerpoint/2010/main" val="2852498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24029"/>
            <a:ext cx="6698878" cy="669887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623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492896"/>
            <a:ext cx="7408333" cy="3633267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Третичные цвета </a:t>
            </a:r>
            <a:r>
              <a:rPr lang="ru-RU" sz="4000" dirty="0"/>
              <a:t>– это результат смешивания первичных и вторичных цветов для получения цветовых вариаций.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583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6" y="1340768"/>
            <a:ext cx="9083685" cy="4611258"/>
          </a:xfrm>
        </p:spPr>
      </p:pic>
    </p:spTree>
    <p:extLst>
      <p:ext uri="{BB962C8B-B14F-4D97-AF65-F5344CB8AC3E}">
        <p14:creationId xmlns:p14="http://schemas.microsoft.com/office/powerpoint/2010/main" val="158122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268760"/>
            <a:ext cx="9108504" cy="4776249"/>
          </a:xfrm>
        </p:spPr>
      </p:pic>
    </p:spTree>
    <p:extLst>
      <p:ext uri="{BB962C8B-B14F-4D97-AF65-F5344CB8AC3E}">
        <p14:creationId xmlns:p14="http://schemas.microsoft.com/office/powerpoint/2010/main" val="13186736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</TotalTime>
  <Words>68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ОСНОВНЫЕ И СМЕШАННЫЕ ЦВЕТА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И СМЕШАННЫЕ ЦВЕТА</dc:title>
  <dc:creator>Макс</dc:creator>
  <cp:lastModifiedBy>Макс</cp:lastModifiedBy>
  <cp:revision>2</cp:revision>
  <dcterms:created xsi:type="dcterms:W3CDTF">2017-04-05T07:13:27Z</dcterms:created>
  <dcterms:modified xsi:type="dcterms:W3CDTF">2017-11-03T03:59:03Z</dcterms:modified>
</cp:coreProperties>
</file>