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8" r:id="rId2"/>
    <p:sldId id="259" r:id="rId3"/>
    <p:sldId id="260" r:id="rId4"/>
    <p:sldId id="261" r:id="rId5"/>
    <p:sldId id="263" r:id="rId6"/>
    <p:sldId id="264" r:id="rId7"/>
    <p:sldId id="265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rmAutofit/>
          </a:bodyPr>
          <a:lstStyle/>
          <a:p>
            <a:r>
              <a:rPr lang="ru-RU" dirty="0" smtClean="0"/>
              <a:t>НАУЧНО-ПРАКТИЧЕСКАЯ КОНФЕРЕНЦИЯ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214554"/>
            <a:ext cx="6286512" cy="4643446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4800" b="1" dirty="0" smtClean="0">
                <a:solidFill>
                  <a:srgbClr val="C00000"/>
                </a:solidFill>
                <a:cs typeface="Aharoni" pitchFamily="2" charset="-79"/>
              </a:rPr>
              <a:t>«МАЛЕНЬКИЕ ИССЛЕДОВАТЕЛИ»</a:t>
            </a:r>
          </a:p>
          <a:p>
            <a:pPr algn="ctr">
              <a:buNone/>
            </a:pPr>
            <a:endParaRPr lang="ru-RU" sz="4800" b="1" dirty="0" smtClean="0">
              <a:solidFill>
                <a:srgbClr val="C00000"/>
              </a:solidFill>
              <a:cs typeface="Aharoni" pitchFamily="2" charset="-79"/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rgbClr val="C00000"/>
                </a:solidFill>
                <a:cs typeface="Aharoni" pitchFamily="2" charset="-79"/>
              </a:rPr>
              <a:t>САРАТОВ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C00000"/>
                </a:solidFill>
                <a:cs typeface="Aharoni" pitchFamily="2" charset="-79"/>
              </a:rPr>
              <a:t>2018</a:t>
            </a:r>
            <a:endParaRPr lang="ru-RU" sz="4000" b="1" dirty="0">
              <a:solidFill>
                <a:srgbClr val="C00000"/>
              </a:solidFill>
              <a:cs typeface="Aharoni" pitchFamily="2" charset="-79"/>
            </a:endParaRPr>
          </a:p>
        </p:txBody>
      </p:sp>
      <p:pic>
        <p:nvPicPr>
          <p:cNvPr id="5" name="Содержимое 5" descr="http://files.logos-ally.webnode.com.ua/200000036-ed881ee80b/x_646245eb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143636" y="1857364"/>
            <a:ext cx="2786082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ealore.ru/uploads/posts/2016-02/1454342918_1amsterdam_korol_dvorec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.tourister.ru/files/1/1/2/3/9/6/3/8/clones/900_900_fix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dominant34.ru/upload/iblock/1ea/1eaa3ff0ab3d7fd797db969e22f53f4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0" y="0"/>
            <a:ext cx="90805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nntk-smr.ru/files/upload/any/about/7d5ca0a31a0831789503ac65812f99d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71866" y="7715280"/>
            <a:ext cx="22498050" cy="14992350"/>
          </a:xfrm>
          <a:prstGeom prst="rect">
            <a:avLst/>
          </a:prstGeom>
          <a:noFill/>
        </p:spPr>
      </p:pic>
      <p:pic>
        <p:nvPicPr>
          <p:cNvPr id="3" name="Рисунок 2" descr="http://nntk-smr.ru/files/upload/any/about/7d5ca0a31a0831789503ac65812f99d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900igr.net/up/datas/254641/00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28638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mypresentation.ru/documents/da52babdcc9a81f433b7ac1c04379fb3/img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0"/>
            <a:ext cx="385762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274638"/>
            <a:ext cx="3328982" cy="1143000"/>
          </a:xfrm>
        </p:spPr>
        <p:txBody>
          <a:bodyPr/>
          <a:lstStyle/>
          <a:p>
            <a:pPr algn="r"/>
            <a:r>
              <a:rPr lang="ru-RU" dirty="0" smtClean="0"/>
              <a:t>СЕКЦИИ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043510"/>
          </a:xfrm>
        </p:spPr>
        <p:txBody>
          <a:bodyPr>
            <a:normAutofit/>
          </a:bodyPr>
          <a:lstStyle/>
          <a:p>
            <a:pPr lvl="0"/>
            <a:r>
              <a:rPr lang="ru-RU" sz="4000" b="1" dirty="0" smtClean="0">
                <a:solidFill>
                  <a:srgbClr val="FFFF00"/>
                </a:solidFill>
                <a:cs typeface="Aharoni" pitchFamily="2" charset="-79"/>
              </a:rPr>
              <a:t>Окружающий мир</a:t>
            </a:r>
            <a:endParaRPr lang="ru-RU" sz="4000" b="1" dirty="0" smtClean="0">
              <a:solidFill>
                <a:srgbClr val="FFFF00"/>
              </a:solidFill>
              <a:cs typeface="Aharoni" pitchFamily="2" charset="-79"/>
            </a:endParaRPr>
          </a:p>
          <a:p>
            <a:pPr lvl="0"/>
            <a:r>
              <a:rPr lang="ru-RU" sz="4000" b="1" dirty="0" smtClean="0">
                <a:solidFill>
                  <a:srgbClr val="FFFF00"/>
                </a:solidFill>
                <a:cs typeface="Aharoni" pitchFamily="2" charset="-79"/>
              </a:rPr>
              <a:t>Эстетический цикл</a:t>
            </a:r>
            <a:endParaRPr lang="ru-RU" sz="4000" b="1" dirty="0" smtClean="0">
              <a:solidFill>
                <a:srgbClr val="FFFF00"/>
              </a:solidFill>
              <a:cs typeface="Aharoni" pitchFamily="2" charset="-79"/>
            </a:endParaRPr>
          </a:p>
          <a:p>
            <a:pPr lvl="0"/>
            <a:r>
              <a:rPr lang="ru-RU" sz="4000" b="1" dirty="0" smtClean="0">
                <a:solidFill>
                  <a:srgbClr val="FFFF00"/>
                </a:solidFill>
                <a:cs typeface="Aharoni" pitchFamily="2" charset="-79"/>
              </a:rPr>
              <a:t>Филология</a:t>
            </a:r>
            <a:endParaRPr lang="ru-RU" sz="4000" b="1" dirty="0" smtClean="0">
              <a:solidFill>
                <a:srgbClr val="FFFF00"/>
              </a:solidFill>
              <a:cs typeface="Aharoni" pitchFamily="2" charset="-79"/>
            </a:endParaRPr>
          </a:p>
          <a:p>
            <a:pPr lvl="0"/>
            <a:r>
              <a:rPr lang="ru-RU" sz="4000" b="1" dirty="0" smtClean="0">
                <a:solidFill>
                  <a:srgbClr val="FFFF00"/>
                </a:solidFill>
                <a:cs typeface="Aharoni" pitchFamily="2" charset="-79"/>
              </a:rPr>
              <a:t>Математика</a:t>
            </a:r>
            <a:endParaRPr lang="ru-RU" sz="4000" b="1" dirty="0">
              <a:solidFill>
                <a:srgbClr val="FFFF00"/>
              </a:solidFill>
              <a:cs typeface="Aharoni" pitchFamily="2" charset="-79"/>
            </a:endParaRPr>
          </a:p>
        </p:txBody>
      </p:sp>
      <p:pic>
        <p:nvPicPr>
          <p:cNvPr id="5" name="Содержимое 4" descr="http://www.booksiti.net.ru/books/13567075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3863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>
            <a:noAutofit/>
          </a:bodyPr>
          <a:lstStyle/>
          <a:p>
            <a:r>
              <a:rPr lang="ru-RU" sz="4800" dirty="0" smtClean="0"/>
              <a:t>Ни пуха, ни пера!!!</a:t>
            </a:r>
            <a:br>
              <a:rPr lang="ru-RU" sz="4800" dirty="0" smtClean="0"/>
            </a:br>
            <a:endParaRPr lang="ru-RU" sz="4800" dirty="0"/>
          </a:p>
        </p:txBody>
      </p:sp>
      <p:pic>
        <p:nvPicPr>
          <p:cNvPr id="4" name="Содержимое 3" descr="https://igromaster.by/upload/iblock/cb5/cb5a88f393c3292bace089951dfc769c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00174"/>
            <a:ext cx="4214842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900igr.net/datai/fizika/Fizika-poznanie-mira/0006-009-Metody-fiziki-Nabljudenie-Eksperiment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428736"/>
            <a:ext cx="4143404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81</TotalTime>
  <Words>21</Words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НАУЧНО-ПРАКТИЧЕСКАЯ КОНФЕРЕНЦИЯ</vt:lpstr>
      <vt:lpstr>Слайд 2</vt:lpstr>
      <vt:lpstr>Слайд 3</vt:lpstr>
      <vt:lpstr>Слайд 4</vt:lpstr>
      <vt:lpstr>Слайд 5</vt:lpstr>
      <vt:lpstr>Слайд 6</vt:lpstr>
      <vt:lpstr>СЕКЦИИ</vt:lpstr>
      <vt:lpstr>Ни пуха, ни пера!!!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научно-практическая конференция  </dc:title>
  <dc:creator>user</dc:creator>
  <cp:lastModifiedBy>user</cp:lastModifiedBy>
  <cp:revision>13</cp:revision>
  <dcterms:created xsi:type="dcterms:W3CDTF">2018-02-07T15:45:47Z</dcterms:created>
  <dcterms:modified xsi:type="dcterms:W3CDTF">2018-02-07T17:17:36Z</dcterms:modified>
</cp:coreProperties>
</file>