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72" r:id="rId10"/>
    <p:sldId id="268" r:id="rId11"/>
    <p:sldId id="269" r:id="rId12"/>
    <p:sldId id="283" r:id="rId13"/>
    <p:sldId id="267" r:id="rId14"/>
    <p:sldId id="25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2" autoAdjust="0"/>
    <p:restoredTop sz="94660"/>
  </p:normalViewPr>
  <p:slideViewPr>
    <p:cSldViewPr>
      <p:cViewPr>
        <p:scale>
          <a:sx n="76" d="100"/>
          <a:sy n="76" d="100"/>
        </p:scale>
        <p:origin x="-1170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7991E-6E38-4F63-ACE3-0EF35B9378DD}" type="datetimeFigureOut">
              <a:rPr lang="ru-RU" smtClean="0"/>
              <a:pPr/>
              <a:t>08.04.2020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31268B-EF15-4F67-B921-338B56BDB8F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8963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31268B-EF15-4F67-B921-338B56BDB8F9}" type="slidenum">
              <a:rPr lang="ru-RU" smtClean="0"/>
              <a:pPr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53077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pli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pli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pli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pli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pli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pli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pli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pli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pli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pli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pli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plit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Relationship Id="rId9" Type="http://schemas.openxmlformats.org/officeDocument/2006/relationships/image" Target="../media/image6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10" Type="http://schemas.openxmlformats.org/officeDocument/2006/relationships/image" Target="../media/image69.png"/><Relationship Id="rId4" Type="http://schemas.openxmlformats.org/officeDocument/2006/relationships/image" Target="../media/image63.png"/><Relationship Id="rId9" Type="http://schemas.openxmlformats.org/officeDocument/2006/relationships/image" Target="../media/image6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70.png"/><Relationship Id="rId7" Type="http://schemas.openxmlformats.org/officeDocument/2006/relationships/image" Target="../media/image73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10" Type="http://schemas.openxmlformats.org/officeDocument/2006/relationships/image" Target="../media/image76.png"/><Relationship Id="rId4" Type="http://schemas.openxmlformats.org/officeDocument/2006/relationships/image" Target="../media/image52.png"/><Relationship Id="rId9" Type="http://schemas.openxmlformats.org/officeDocument/2006/relationships/image" Target="../media/image7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13" Type="http://schemas.openxmlformats.org/officeDocument/2006/relationships/image" Target="../media/image87.png"/><Relationship Id="rId18" Type="http://schemas.openxmlformats.org/officeDocument/2006/relationships/image" Target="../media/image91.png"/><Relationship Id="rId3" Type="http://schemas.openxmlformats.org/officeDocument/2006/relationships/image" Target="../media/image77.jpeg"/><Relationship Id="rId7" Type="http://schemas.openxmlformats.org/officeDocument/2006/relationships/image" Target="../media/image81.png"/><Relationship Id="rId12" Type="http://schemas.openxmlformats.org/officeDocument/2006/relationships/image" Target="../media/image86.png"/><Relationship Id="rId17" Type="http://schemas.openxmlformats.org/officeDocument/2006/relationships/image" Target="../media/image90.png"/><Relationship Id="rId2" Type="http://schemas.openxmlformats.org/officeDocument/2006/relationships/notesSlide" Target="../notesSlides/notesSlide1.xml"/><Relationship Id="rId16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0.png"/><Relationship Id="rId11" Type="http://schemas.openxmlformats.org/officeDocument/2006/relationships/image" Target="../media/image85.png"/><Relationship Id="rId5" Type="http://schemas.openxmlformats.org/officeDocument/2006/relationships/image" Target="../media/image79.png"/><Relationship Id="rId15" Type="http://schemas.openxmlformats.org/officeDocument/2006/relationships/image" Target="../media/image89.png"/><Relationship Id="rId10" Type="http://schemas.openxmlformats.org/officeDocument/2006/relationships/image" Target="../media/image84.png"/><Relationship Id="rId19" Type="http://schemas.openxmlformats.org/officeDocument/2006/relationships/image" Target="../media/image92.png"/><Relationship Id="rId4" Type="http://schemas.openxmlformats.org/officeDocument/2006/relationships/image" Target="../media/image78.png"/><Relationship Id="rId9" Type="http://schemas.openxmlformats.org/officeDocument/2006/relationships/image" Target="../media/image83.png"/><Relationship Id="rId14" Type="http://schemas.openxmlformats.org/officeDocument/2006/relationships/image" Target="../media/image8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kira-scrap.ru/index/pticy/0-78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anakjalananrcti-indogosip.rhcloud.com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3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5.xml"/><Relationship Id="rId10" Type="http://schemas.openxmlformats.org/officeDocument/2006/relationships/slide" Target="slide11.xml"/><Relationship Id="rId4" Type="http://schemas.openxmlformats.org/officeDocument/2006/relationships/slide" Target="slide4.xml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jpe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image" Target="../media/image18.png"/><Relationship Id="rId5" Type="http://schemas.openxmlformats.org/officeDocument/2006/relationships/image" Target="../media/image12.jpeg"/><Relationship Id="rId10" Type="http://schemas.openxmlformats.org/officeDocument/2006/relationships/image" Target="../media/image17.png"/><Relationship Id="rId4" Type="http://schemas.openxmlformats.org/officeDocument/2006/relationships/image" Target="../media/image11.jpe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11" Type="http://schemas.openxmlformats.org/officeDocument/2006/relationships/image" Target="../media/image36.png"/><Relationship Id="rId5" Type="http://schemas.openxmlformats.org/officeDocument/2006/relationships/image" Target="../media/image31.png"/><Relationship Id="rId10" Type="http://schemas.openxmlformats.org/officeDocument/2006/relationships/image" Target="../media/image35.png"/><Relationship Id="rId4" Type="http://schemas.openxmlformats.org/officeDocument/2006/relationships/image" Target="../media/image30.png"/><Relationship Id="rId9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10" Type="http://schemas.openxmlformats.org/officeDocument/2006/relationships/image" Target="../media/image43.png"/><Relationship Id="rId4" Type="http://schemas.openxmlformats.org/officeDocument/2006/relationships/image" Target="../media/image38.png"/><Relationship Id="rId9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10" Type="http://schemas.openxmlformats.org/officeDocument/2006/relationships/image" Target="../media/image41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5229200"/>
            <a:ext cx="6400800" cy="1440160"/>
          </a:xfrm>
        </p:spPr>
        <p:txBody>
          <a:bodyPr>
            <a:normAutofit/>
          </a:bodyPr>
          <a:lstStyle/>
          <a:p>
            <a:pPr algn="r">
              <a:spcBef>
                <a:spcPts val="0"/>
              </a:spcBef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lexander" pitchFamily="18" charset="0"/>
                <a:ea typeface="Alexander" pitchFamily="18" charset="0"/>
              </a:rPr>
              <a:t>Составитель</a:t>
            </a:r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lexander" pitchFamily="18" charset="0"/>
                <a:ea typeface="Alexander" pitchFamily="18" charset="0"/>
              </a:rPr>
              <a:t>:</a:t>
            </a:r>
            <a:endParaRPr lang="ru-RU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lexander" pitchFamily="18" charset="0"/>
              <a:ea typeface="Alexander" pitchFamily="18" charset="0"/>
            </a:endParaRPr>
          </a:p>
          <a:p>
            <a:pPr algn="r">
              <a:spcBef>
                <a:spcPts val="0"/>
              </a:spcBef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lexander" pitchFamily="18" charset="0"/>
                <a:ea typeface="Alexander" pitchFamily="18" charset="0"/>
              </a:rPr>
              <a:t>воспитатель высшей категории</a:t>
            </a:r>
          </a:p>
          <a:p>
            <a:pPr algn="r">
              <a:spcBef>
                <a:spcPts val="0"/>
              </a:spcBef>
            </a:pPr>
            <a:r>
              <a:rPr lang="ru-RU" sz="2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lexander" pitchFamily="18" charset="0"/>
                <a:ea typeface="Alexander" pitchFamily="18" charset="0"/>
              </a:rPr>
              <a:t>Хуснудинова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lexander" pitchFamily="18" charset="0"/>
                <a:ea typeface="Alexander" pitchFamily="18" charset="0"/>
              </a:rPr>
              <a:t> Ирина Викторовна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lexander" pitchFamily="18" charset="0"/>
              <a:ea typeface="Alexander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71820" y="2551836"/>
            <a:ext cx="652857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rgbClr val="0070C0">
                        <a:shade val="30000"/>
                        <a:satMod val="115000"/>
                      </a:srgbClr>
                    </a:gs>
                    <a:gs pos="50000">
                      <a:srgbClr val="0070C0">
                        <a:shade val="67500"/>
                        <a:satMod val="115000"/>
                      </a:srgbClr>
                    </a:gs>
                    <a:gs pos="100000">
                      <a:srgbClr val="0070C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Granite" pitchFamily="2" charset="0"/>
                <a:cs typeface="Gisha" pitchFamily="34" charset="-79"/>
              </a:rPr>
              <a:t>ДИДАКТИЧЕСКИЕ ИГРЫ</a:t>
            </a:r>
            <a:br>
              <a:rPr lang="ru-RU" sz="36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rgbClr val="0070C0">
                        <a:shade val="30000"/>
                        <a:satMod val="115000"/>
                      </a:srgbClr>
                    </a:gs>
                    <a:gs pos="50000">
                      <a:srgbClr val="0070C0">
                        <a:shade val="67500"/>
                        <a:satMod val="115000"/>
                      </a:srgbClr>
                    </a:gs>
                    <a:gs pos="100000">
                      <a:srgbClr val="0070C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Granite" pitchFamily="2" charset="0"/>
                <a:cs typeface="Gisha" pitchFamily="34" charset="-79"/>
              </a:rPr>
            </a:br>
            <a:r>
              <a:rPr lang="ru-RU" sz="36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rgbClr val="0070C0">
                        <a:shade val="30000"/>
                        <a:satMod val="115000"/>
                      </a:srgbClr>
                    </a:gs>
                    <a:gs pos="50000">
                      <a:srgbClr val="0070C0">
                        <a:shade val="67500"/>
                        <a:satMod val="115000"/>
                      </a:srgbClr>
                    </a:gs>
                    <a:gs pos="100000">
                      <a:srgbClr val="0070C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Granite" pitchFamily="2" charset="0"/>
                <a:cs typeface="Gisha" pitchFamily="34" charset="-79"/>
              </a:rPr>
              <a:t>ПЕРЕЛЕТНЫЕ ПТИЦЫ</a:t>
            </a:r>
            <a:endParaRPr lang="ru-RU" sz="3600" b="1" i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 flip="none" rotWithShape="1">
                <a:gsLst>
                  <a:gs pos="0">
                    <a:srgbClr val="0070C0">
                      <a:shade val="30000"/>
                      <a:satMod val="115000"/>
                    </a:srgbClr>
                  </a:gs>
                  <a:gs pos="50000">
                    <a:srgbClr val="0070C0">
                      <a:shade val="67500"/>
                      <a:satMod val="115000"/>
                    </a:srgbClr>
                  </a:gs>
                  <a:gs pos="100000">
                    <a:srgbClr val="0070C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Granite" pitchFamily="2" charset="0"/>
              <a:cs typeface="Gisha" pitchFamily="34" charset="-79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2627784" y="188640"/>
            <a:ext cx="4608512" cy="864096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lexander" pitchFamily="18" charset="0"/>
                <a:ea typeface="Alexander" pitchFamily="18" charset="0"/>
                <a:cs typeface="+mn-cs"/>
              </a:rPr>
              <a:t>ГБДОУ Детский сад №61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lexander" pitchFamily="18" charset="0"/>
                <a:ea typeface="Alexander" pitchFamily="18" charset="0"/>
              </a:rPr>
              <a:t>Калининского района</a:t>
            </a:r>
            <a:endParaRPr kumimoji="0" lang="ru-RU" sz="3200" b="1" i="0" u="none" strike="noStrike" kern="1200" normalizeH="0" baseline="0" noProof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Alexander" pitchFamily="18" charset="0"/>
              <a:ea typeface="Alexander" pitchFamily="18" charset="0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lexander" pitchFamily="18" charset="0"/>
                <a:ea typeface="Alexander" pitchFamily="18" charset="0"/>
              </a:rPr>
              <a:t>Город Санкт- Петербург</a:t>
            </a:r>
            <a:endParaRPr kumimoji="0" lang="ru-RU" sz="3200" b="1" i="0" u="none" strike="noStrike" kern="120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Alexander" pitchFamily="18" charset="0"/>
              <a:ea typeface="Alexander" pitchFamily="18" charset="0"/>
              <a:cs typeface="+mn-cs"/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user\Desktop\Дид игры перелетптицы\Render Grama imagemdesign3d00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5197543"/>
            <a:ext cx="9036496" cy="166045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609652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rgbClr val="0070C0">
                        <a:shade val="30000"/>
                        <a:satMod val="115000"/>
                      </a:srgbClr>
                    </a:gs>
                    <a:gs pos="50000">
                      <a:srgbClr val="0070C0">
                        <a:shade val="67500"/>
                        <a:satMod val="115000"/>
                      </a:srgbClr>
                    </a:gs>
                    <a:gs pos="100000">
                      <a:srgbClr val="0070C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Granite" pitchFamily="2" charset="0"/>
                <a:cs typeface="Gisha" pitchFamily="34" charset="-79"/>
              </a:rPr>
              <a:t>Чья тень?</a:t>
            </a:r>
            <a:endParaRPr lang="ru-RU" sz="2800" b="1" i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 flip="none" rotWithShape="1">
                <a:gsLst>
                  <a:gs pos="0">
                    <a:srgbClr val="0070C0">
                      <a:shade val="30000"/>
                      <a:satMod val="115000"/>
                    </a:srgbClr>
                  </a:gs>
                  <a:gs pos="50000">
                    <a:srgbClr val="0070C0">
                      <a:shade val="67500"/>
                      <a:satMod val="115000"/>
                    </a:srgbClr>
                  </a:gs>
                  <a:gs pos="100000">
                    <a:srgbClr val="0070C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Granite" pitchFamily="2" charset="0"/>
              <a:cs typeface="Gisha" pitchFamily="34" charset="-79"/>
            </a:endParaRPr>
          </a:p>
        </p:txBody>
      </p:sp>
      <p:pic>
        <p:nvPicPr>
          <p:cNvPr id="7" name="Picture 5" descr="C:\Users\user\Desktop\Дид игры перелетптицы\article-4-mitigating-safety-risk-black-swan-307199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836712"/>
            <a:ext cx="2880320" cy="2568636"/>
          </a:xfrm>
          <a:prstGeom prst="rect">
            <a:avLst/>
          </a:prstGeom>
          <a:noFill/>
        </p:spPr>
      </p:pic>
      <p:pic>
        <p:nvPicPr>
          <p:cNvPr id="8" name="Picture 2" descr="C:\Users\user\Desktop\Дид игры перелетптицы\duck-silhouette-lance-clip-art-at-clkercom-vector-online-1333284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359835"/>
            <a:ext cx="3164200" cy="2657829"/>
          </a:xfrm>
          <a:prstGeom prst="rect">
            <a:avLst/>
          </a:prstGeom>
          <a:noFill/>
        </p:spPr>
      </p:pic>
      <p:pic>
        <p:nvPicPr>
          <p:cNvPr id="10" name="Picture 2" descr="C:\Users\user\Desktop\Дид игры перелетптицы\bird-silhouette-hi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94977" y="692696"/>
            <a:ext cx="2173167" cy="3275142"/>
          </a:xfrm>
          <a:prstGeom prst="rect">
            <a:avLst/>
          </a:prstGeom>
          <a:noFill/>
        </p:spPr>
      </p:pic>
      <p:pic>
        <p:nvPicPr>
          <p:cNvPr id="11" name="Picture 2" descr="C:\Users\user\Desktop\Дид игры перелетптицы\bird-silhouette-hi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3501008"/>
            <a:ext cx="2376264" cy="3581226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005064"/>
            <a:ext cx="2409825" cy="233362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3680048"/>
            <a:ext cx="2962275" cy="1981200"/>
          </a:xfrm>
          <a:prstGeom prst="rect">
            <a:avLst/>
          </a:prstGeom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6096524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rgbClr val="0070C0">
                        <a:shade val="30000"/>
                        <a:satMod val="115000"/>
                      </a:srgbClr>
                    </a:gs>
                    <a:gs pos="50000">
                      <a:srgbClr val="0070C0">
                        <a:shade val="67500"/>
                        <a:satMod val="115000"/>
                      </a:srgbClr>
                    </a:gs>
                    <a:gs pos="100000">
                      <a:srgbClr val="0070C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Granite" pitchFamily="2" charset="0"/>
                <a:cs typeface="Gisha" pitchFamily="34" charset="-79"/>
              </a:rPr>
              <a:t>ЧТО КОМУ ПРИНАДЛЕЖИТ?</a:t>
            </a:r>
            <a:endParaRPr lang="ru-RU" sz="2800" b="1" i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 flip="none" rotWithShape="1">
                <a:gsLst>
                  <a:gs pos="0">
                    <a:srgbClr val="0070C0">
                      <a:shade val="30000"/>
                      <a:satMod val="115000"/>
                    </a:srgbClr>
                  </a:gs>
                  <a:gs pos="50000">
                    <a:srgbClr val="0070C0">
                      <a:shade val="67500"/>
                      <a:satMod val="115000"/>
                    </a:srgbClr>
                  </a:gs>
                  <a:gs pos="100000">
                    <a:srgbClr val="0070C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Granite" pitchFamily="2" charset="0"/>
              <a:cs typeface="Gisha" pitchFamily="34" charset="-79"/>
            </a:endParaRPr>
          </a:p>
        </p:txBody>
      </p:sp>
      <p:pic>
        <p:nvPicPr>
          <p:cNvPr id="10" name="Picture 2" descr="C:\Users\user\Desktop\Дид игры перелетптицы\0_f9f47_d0ae7e17_X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980728"/>
            <a:ext cx="1296144" cy="1440160"/>
          </a:xfrm>
          <a:prstGeom prst="rect">
            <a:avLst/>
          </a:prstGeom>
          <a:noFill/>
        </p:spPr>
      </p:pic>
      <p:pic>
        <p:nvPicPr>
          <p:cNvPr id="9" name="Picture 5" descr="C:\Users\user\Desktop\Дид игры перелетптицы\0_f9f3b_adc6f14_XL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4149080"/>
            <a:ext cx="1728192" cy="1667435"/>
          </a:xfrm>
          <a:prstGeom prst="rect">
            <a:avLst/>
          </a:prstGeom>
          <a:noFill/>
        </p:spPr>
      </p:pic>
      <p:pic>
        <p:nvPicPr>
          <p:cNvPr id="11" name="Picture 5" descr="C:\Users\user\Desktop\Дид игры перелетптицы\0_f9f3b_adc6f14_XL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268760"/>
            <a:ext cx="2160240" cy="936104"/>
          </a:xfrm>
          <a:prstGeom prst="rect">
            <a:avLst/>
          </a:prstGeom>
          <a:noFill/>
        </p:spPr>
      </p:pic>
      <p:pic>
        <p:nvPicPr>
          <p:cNvPr id="13" name="Picture 6" descr="C:\Users\user\Desktop\Дид игры перелетптицы\0_f9f47_d0ae7e17_XL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3100994"/>
            <a:ext cx="1080120" cy="2759850"/>
          </a:xfrm>
          <a:prstGeom prst="rect">
            <a:avLst/>
          </a:prstGeom>
          <a:noFill/>
        </p:spPr>
      </p:pic>
      <p:pic>
        <p:nvPicPr>
          <p:cNvPr id="14" name="Picture 3" descr="C:\Users\user\Desktop\Дид игры перелетптицы\bird-png-kus-png-18qhqdu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300192" y="980728"/>
            <a:ext cx="2557064" cy="1728192"/>
          </a:xfrm>
          <a:prstGeom prst="rect">
            <a:avLst/>
          </a:prstGeom>
          <a:noFill/>
        </p:spPr>
      </p:pic>
      <p:pic>
        <p:nvPicPr>
          <p:cNvPr id="15" name="Picture 11" descr="C:\Users\user\Desktop\Дид игры перелетптицы\bird-png-kus-png-18qhqdu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4077072"/>
            <a:ext cx="2238895" cy="1921452"/>
          </a:xfrm>
          <a:prstGeom prst="rect">
            <a:avLst/>
          </a:prstGeom>
          <a:noFill/>
        </p:spPr>
      </p:pic>
      <p:pic>
        <p:nvPicPr>
          <p:cNvPr id="17" name="Picture 4" descr="C:\Users\user\Desktop\Дид игры перелетптицы\0_f9ef5_1a9e5ea6_XL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4998"/>
          <a:stretch>
            <a:fillRect/>
          </a:stretch>
        </p:blipFill>
        <p:spPr bwMode="auto">
          <a:xfrm>
            <a:off x="4355976" y="908720"/>
            <a:ext cx="1584176" cy="1584176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564904"/>
            <a:ext cx="1924050" cy="3609975"/>
          </a:xfrm>
          <a:prstGeom prst="rect">
            <a:avLst/>
          </a:prstGeom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52451E-6 L 0.53907 0.6345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900" y="31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67345E-6 L 0.49601 0.5455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800" y="27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67345E-6 L -0.5118 0.283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600" y="14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65495E-6 L -0.39965 0.57701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00" y="28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577" y="3001491"/>
            <a:ext cx="2419350" cy="237172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6096524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rgbClr val="0070C0">
                        <a:shade val="30000"/>
                        <a:satMod val="115000"/>
                      </a:srgbClr>
                    </a:gs>
                    <a:gs pos="50000">
                      <a:srgbClr val="0070C0">
                        <a:shade val="67500"/>
                        <a:satMod val="115000"/>
                      </a:srgbClr>
                    </a:gs>
                    <a:gs pos="100000">
                      <a:srgbClr val="0070C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Granite" pitchFamily="2" charset="0"/>
                <a:cs typeface="Gisha" pitchFamily="34" charset="-79"/>
              </a:rPr>
              <a:t>Что перепутал художник?</a:t>
            </a:r>
            <a:endParaRPr lang="ru-RU" sz="2800" b="1" i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 flip="none" rotWithShape="1">
                <a:gsLst>
                  <a:gs pos="0">
                    <a:srgbClr val="0070C0">
                      <a:shade val="30000"/>
                      <a:satMod val="115000"/>
                    </a:srgbClr>
                  </a:gs>
                  <a:gs pos="50000">
                    <a:srgbClr val="0070C0">
                      <a:shade val="67500"/>
                      <a:satMod val="115000"/>
                    </a:srgbClr>
                  </a:gs>
                  <a:gs pos="100000">
                    <a:srgbClr val="0070C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Granite" pitchFamily="2" charset="0"/>
              <a:cs typeface="Gisha" pitchFamily="34" charset="-79"/>
            </a:endParaRPr>
          </a:p>
        </p:txBody>
      </p:sp>
      <p:pic>
        <p:nvPicPr>
          <p:cNvPr id="11" name="Picture 7" descr="C:\Users\user\Desktop\Дид игры перелетптицы\трясогузка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980728"/>
            <a:ext cx="3902834" cy="2439271"/>
          </a:xfrm>
          <a:prstGeom prst="rect">
            <a:avLst/>
          </a:prstGeom>
          <a:noFill/>
        </p:spPr>
      </p:pic>
      <p:pic>
        <p:nvPicPr>
          <p:cNvPr id="13" name="Picture 3" descr="C:\Users\user\Desktop\Дид игры перелетптицы\bird-png-kus-png-18qhqdu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19656" flipH="1">
            <a:off x="1555197" y="2642952"/>
            <a:ext cx="1764715" cy="1795423"/>
          </a:xfrm>
          <a:prstGeom prst="rect">
            <a:avLst/>
          </a:prstGeom>
          <a:noFill/>
        </p:spPr>
      </p:pic>
      <p:pic>
        <p:nvPicPr>
          <p:cNvPr id="14" name="Picture 5" descr="C:\Users\user\Desktop\Дид игры перелетптицы\0_f9f3b_adc6f14_XL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2564904"/>
            <a:ext cx="2304256" cy="595230"/>
          </a:xfrm>
          <a:prstGeom prst="rect">
            <a:avLst/>
          </a:prstGeom>
          <a:noFill/>
        </p:spPr>
      </p:pic>
      <p:pic>
        <p:nvPicPr>
          <p:cNvPr id="15" name="Picture 3" descr="C:\Users\user\Desktop\Дид игры перелетптицы\0_f9f45_994378fd_XL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4005064"/>
            <a:ext cx="2438400" cy="1636713"/>
          </a:xfrm>
          <a:prstGeom prst="rect">
            <a:avLst/>
          </a:prstGeom>
          <a:noFill/>
        </p:spPr>
      </p:pic>
      <p:pic>
        <p:nvPicPr>
          <p:cNvPr id="18" name="Picture 2" descr="C:\Users\user\Desktop\Дид игры перелетптицы\0_f9eec_abb990d3_XL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051720" y="4005064"/>
            <a:ext cx="1008112" cy="1224136"/>
          </a:xfrm>
          <a:prstGeom prst="rect">
            <a:avLst/>
          </a:prstGeom>
          <a:noFill/>
        </p:spPr>
      </p:pic>
      <p:pic>
        <p:nvPicPr>
          <p:cNvPr id="22" name="Picture 3" descr="C:\Users\user\Desktop\Дид игры перелетптицы\pic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29785">
            <a:off x="6796563" y="2697907"/>
            <a:ext cx="1231077" cy="1242159"/>
          </a:xfrm>
          <a:prstGeom prst="rect">
            <a:avLst/>
          </a:prstGeom>
          <a:noFill/>
        </p:spPr>
      </p:pic>
      <p:pic>
        <p:nvPicPr>
          <p:cNvPr id="8" name="Picture 7" descr="C:\Users\user\Desktop\Дид игры перелетптицы\0_f9f55_e7a871e8_XL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11560" y="1268760"/>
            <a:ext cx="1529482" cy="272091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C:\Users\user\Desktop\Дид игры перелетптицы\0_f9ef5_1a9e5ea6_XL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4836386"/>
            <a:ext cx="1080120" cy="2021614"/>
          </a:xfrm>
          <a:prstGeom prst="rect">
            <a:avLst/>
          </a:prstGeom>
          <a:noFill/>
        </p:spPr>
      </p:pic>
      <p:pic>
        <p:nvPicPr>
          <p:cNvPr id="7173" name="Picture 5" descr="C:\Users\user\Desktop\Дид игры перелетптицы\hello_html_m588115ea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5371331"/>
            <a:ext cx="1332239" cy="1486669"/>
          </a:xfrm>
          <a:prstGeom prst="rect">
            <a:avLst/>
          </a:prstGeom>
          <a:noFill/>
        </p:spPr>
      </p:pic>
      <p:pic>
        <p:nvPicPr>
          <p:cNvPr id="7174" name="Picture 6" descr="C:\Users\user\Desktop\Дид игры перелетптицы\0_f9f35_c85468ea_XL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123728" y="4653136"/>
            <a:ext cx="960652" cy="558379"/>
          </a:xfrm>
          <a:prstGeom prst="rect">
            <a:avLst/>
          </a:prstGeom>
          <a:noFill/>
        </p:spPr>
      </p:pic>
      <p:pic>
        <p:nvPicPr>
          <p:cNvPr id="7176" name="Picture 8" descr="C:\Users\user\Desktop\Дид игры перелетптицы\0_6b68d_9b06d49c_L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4077072"/>
            <a:ext cx="648072" cy="499850"/>
          </a:xfrm>
          <a:prstGeom prst="rect">
            <a:avLst/>
          </a:prstGeom>
          <a:noFill/>
        </p:spPr>
      </p:pic>
      <p:pic>
        <p:nvPicPr>
          <p:cNvPr id="7178" name="Picture 10" descr="C:\Users\user\Desktop\Дид игры перелетптицы\forumelelepngkusresimleri11_zps373fc4c3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5868770"/>
            <a:ext cx="1584176" cy="989230"/>
          </a:xfrm>
          <a:prstGeom prst="rect">
            <a:avLst/>
          </a:prstGeom>
          <a:noFill/>
        </p:spPr>
      </p:pic>
      <p:pic>
        <p:nvPicPr>
          <p:cNvPr id="7179" name="Picture 11" descr="C:\Users\user\Desktop\Дид игры перелетптицы\19774261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500736"/>
            <a:ext cx="1331640" cy="1357264"/>
          </a:xfrm>
          <a:prstGeom prst="rect">
            <a:avLst/>
          </a:prstGeom>
          <a:noFill/>
        </p:spPr>
      </p:pic>
      <p:pic>
        <p:nvPicPr>
          <p:cNvPr id="13" name="Picture 3" descr="C:\Users\user\Desktop\Дид игры перелетптицы\fon_zelenyy_cvet_potertost_1920x1080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700808"/>
            <a:ext cx="1008112" cy="576064"/>
          </a:xfrm>
          <a:prstGeom prst="rect">
            <a:avLst/>
          </a:prstGeom>
          <a:noFill/>
        </p:spPr>
      </p:pic>
      <p:pic>
        <p:nvPicPr>
          <p:cNvPr id="7181" name="Picture 13" descr="C:\Users\user\Desktop\Дид игры перелетптицы\0_f9f78_6b114099_XL.pn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4653136"/>
            <a:ext cx="748048" cy="1926006"/>
          </a:xfrm>
          <a:prstGeom prst="rect">
            <a:avLst/>
          </a:prstGeom>
          <a:noFill/>
        </p:spPr>
      </p:pic>
      <p:pic>
        <p:nvPicPr>
          <p:cNvPr id="7183" name="Picture 15" descr="C:\Users\user\Desktop\Дид игры перелетптицы\трясогузка.pn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3861048"/>
            <a:ext cx="683974" cy="427484"/>
          </a:xfrm>
          <a:prstGeom prst="rect">
            <a:avLst/>
          </a:prstGeom>
          <a:noFill/>
        </p:spPr>
      </p:pic>
      <p:pic>
        <p:nvPicPr>
          <p:cNvPr id="7184" name="Picture 16" descr="C:\Users\user\Desktop\Дид игры перелетптицы\8578542.pn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980728"/>
            <a:ext cx="432048" cy="575488"/>
          </a:xfrm>
          <a:prstGeom prst="rect">
            <a:avLst/>
          </a:prstGeom>
          <a:noFill/>
        </p:spPr>
      </p:pic>
      <p:pic>
        <p:nvPicPr>
          <p:cNvPr id="7185" name="Picture 17" descr="C:\Users\user\Desktop\Дид игры перелетптицы\0_989de_c3d5cce5_L.pn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91774" y="5432"/>
            <a:ext cx="1535253" cy="1047304"/>
          </a:xfrm>
          <a:prstGeom prst="rect">
            <a:avLst/>
          </a:prstGeom>
          <a:noFill/>
        </p:spPr>
      </p:pic>
      <p:pic>
        <p:nvPicPr>
          <p:cNvPr id="7187" name="Picture 19" descr="C:\Users\user\Desktop\Дид игры перелетптицы\0_f9f3b_adc6f14_XL.pn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5085184"/>
            <a:ext cx="648072" cy="625288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1115616" y="0"/>
            <a:ext cx="396044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rgbClr val="0070C0">
                        <a:shade val="30000"/>
                        <a:satMod val="115000"/>
                      </a:srgbClr>
                    </a:gs>
                    <a:gs pos="50000">
                      <a:srgbClr val="0070C0">
                        <a:shade val="67500"/>
                        <a:satMod val="115000"/>
                      </a:srgbClr>
                    </a:gs>
                    <a:gs pos="100000">
                      <a:srgbClr val="0070C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Granite" pitchFamily="2" charset="0"/>
                <a:cs typeface="Gisha" pitchFamily="34" charset="-79"/>
              </a:rPr>
              <a:t>Найди 11 птиц</a:t>
            </a:r>
            <a:endParaRPr lang="ru-RU" sz="2800" b="1" i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 flip="none" rotWithShape="1">
                <a:gsLst>
                  <a:gs pos="0">
                    <a:srgbClr val="0070C0">
                      <a:shade val="30000"/>
                      <a:satMod val="115000"/>
                    </a:srgbClr>
                  </a:gs>
                  <a:gs pos="50000">
                    <a:srgbClr val="0070C0">
                      <a:shade val="67500"/>
                      <a:satMod val="115000"/>
                    </a:srgbClr>
                  </a:gs>
                  <a:gs pos="100000">
                    <a:srgbClr val="0070C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Granite" pitchFamily="2" charset="0"/>
              <a:cs typeface="Gisha" pitchFamily="34" charset="-79"/>
            </a:endParaRPr>
          </a:p>
        </p:txBody>
      </p:sp>
      <p:pic>
        <p:nvPicPr>
          <p:cNvPr id="21" name="Picture 2" descr="C:\Users\user\Desktop\Дид игры перелетптицы\1572091_ptichka-letit-risunok.jpg">
            <a:hlinkClick r:id="rId16" action="ppaction://hlinksldjump"/>
          </p:cNvPr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99592" cy="719673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7262" y="1375420"/>
            <a:ext cx="3143250" cy="13335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836712"/>
            <a:ext cx="3143250" cy="1333500"/>
          </a:xfrm>
          <a:prstGeom prst="rect">
            <a:avLst/>
          </a:prstGeom>
        </p:spPr>
      </p:pic>
      <p:pic>
        <p:nvPicPr>
          <p:cNvPr id="7170" name="Picture 2" descr="C:\Users\user\Desktop\Дид игры перелетптицы\18829699.png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10055" y="1052736"/>
            <a:ext cx="2033945" cy="126511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1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1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1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8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1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1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8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71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8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71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71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71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1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0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81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71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20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85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63688" y="332656"/>
            <a:ext cx="609652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rgbClr val="0070C0">
                        <a:shade val="30000"/>
                        <a:satMod val="115000"/>
                      </a:srgbClr>
                    </a:gs>
                    <a:gs pos="50000">
                      <a:srgbClr val="0070C0">
                        <a:shade val="67500"/>
                        <a:satMod val="115000"/>
                      </a:srgbClr>
                    </a:gs>
                    <a:gs pos="100000">
                      <a:srgbClr val="0070C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Granite" pitchFamily="2" charset="0"/>
                <a:cs typeface="Gisha" pitchFamily="34" charset="-79"/>
              </a:rPr>
              <a:t>ИНТЕРНЕТ РЕСУРСЫ:</a:t>
            </a:r>
            <a:endParaRPr lang="ru-RU" sz="2800" b="1" i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 flip="none" rotWithShape="1">
                <a:gsLst>
                  <a:gs pos="0">
                    <a:srgbClr val="0070C0">
                      <a:shade val="30000"/>
                      <a:satMod val="115000"/>
                    </a:srgbClr>
                  </a:gs>
                  <a:gs pos="50000">
                    <a:srgbClr val="0070C0">
                      <a:shade val="67500"/>
                      <a:satMod val="115000"/>
                    </a:srgbClr>
                  </a:gs>
                  <a:gs pos="100000">
                    <a:srgbClr val="0070C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Granite" pitchFamily="2" charset="0"/>
              <a:cs typeface="Gisha" pitchFamily="34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59632" y="1045687"/>
            <a:ext cx="67286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Bookman Old Style" pitchFamily="18" charset="0"/>
                <a:hlinkClick r:id="rId3"/>
              </a:rPr>
              <a:t>http://kira-scrap.ru/index/pticy/0-78</a:t>
            </a: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75656" y="2204864"/>
            <a:ext cx="6040436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Bookman Old Style" pitchFamily="18" charset="0"/>
                <a:hlinkClick r:id="rId4"/>
              </a:rPr>
              <a:t>http://anakjalananrcti-indogosip.rhcloud.com</a:t>
            </a:r>
            <a:endParaRPr lang="ru-RU" sz="2000" dirty="0" smtClean="0">
              <a:latin typeface="Bookman Old Style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лако 1">
            <a:hlinkClick r:id="rId3" action="ppaction://hlinksldjump"/>
          </p:cNvPr>
          <p:cNvSpPr/>
          <p:nvPr/>
        </p:nvSpPr>
        <p:spPr>
          <a:xfrm>
            <a:off x="467544" y="404664"/>
            <a:ext cx="2376264" cy="1152128"/>
          </a:xfrm>
          <a:prstGeom prst="cloud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НАЙДИ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ДОМИК</a:t>
            </a:r>
            <a:endParaRPr lang="ru-RU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3" name="Облако 2">
            <a:hlinkClick r:id="rId4" action="ppaction://hlinksldjump"/>
          </p:cNvPr>
          <p:cNvSpPr/>
          <p:nvPr/>
        </p:nvSpPr>
        <p:spPr>
          <a:xfrm>
            <a:off x="3347864" y="476672"/>
            <a:ext cx="2376264" cy="1152128"/>
          </a:xfrm>
          <a:prstGeom prst="cloud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НАЙДИ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СТАЮ</a:t>
            </a:r>
            <a:endParaRPr lang="ru-RU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4" name="Облако 3"/>
          <p:cNvSpPr/>
          <p:nvPr/>
        </p:nvSpPr>
        <p:spPr>
          <a:xfrm>
            <a:off x="6372200" y="476672"/>
            <a:ext cx="2376264" cy="1152128"/>
          </a:xfrm>
          <a:prstGeom prst="cloud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КТО </a:t>
            </a: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  <a:hlinkClick r:id="rId5" action="ppaction://hlinksldjump"/>
              </a:rPr>
              <a:t>ЗДЕСЬ</a:t>
            </a: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 ЖИВЕТ?</a:t>
            </a:r>
            <a:endParaRPr lang="ru-RU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5" name="Облако 4">
            <a:hlinkClick r:id="rId6" action="ppaction://hlinksldjump"/>
          </p:cNvPr>
          <p:cNvSpPr/>
          <p:nvPr/>
        </p:nvSpPr>
        <p:spPr>
          <a:xfrm>
            <a:off x="3131840" y="1916832"/>
            <a:ext cx="3168352" cy="1152128"/>
          </a:xfrm>
          <a:prstGeom prst="cloud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НАЙДИ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ПЕРЕЛЕТНЫХ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ПТИЦ</a:t>
            </a:r>
            <a:endParaRPr lang="ru-RU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6" name="Облако 5">
            <a:hlinkClick r:id="rId7" action="ppaction://hlinksldjump"/>
          </p:cNvPr>
          <p:cNvSpPr/>
          <p:nvPr/>
        </p:nvSpPr>
        <p:spPr>
          <a:xfrm>
            <a:off x="251520" y="1988840"/>
            <a:ext cx="2376264" cy="1152128"/>
          </a:xfrm>
          <a:prstGeom prst="cloud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НАЙДИ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ПАРУ</a:t>
            </a:r>
            <a:endParaRPr lang="ru-RU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7" name="Облако 6">
            <a:hlinkClick r:id="rId8" action="ppaction://hlinksldjump"/>
          </p:cNvPr>
          <p:cNvSpPr/>
          <p:nvPr/>
        </p:nvSpPr>
        <p:spPr>
          <a:xfrm>
            <a:off x="6444208" y="1916832"/>
            <a:ext cx="2376264" cy="1152128"/>
          </a:xfrm>
          <a:prstGeom prst="cloud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КТО ЛИШНИЙ?</a:t>
            </a:r>
            <a:endParaRPr lang="ru-RU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8" name="Облако 7">
            <a:hlinkClick r:id="rId9" action="ppaction://hlinksldjump"/>
          </p:cNvPr>
          <p:cNvSpPr/>
          <p:nvPr/>
        </p:nvSpPr>
        <p:spPr>
          <a:xfrm>
            <a:off x="1619672" y="3429000"/>
            <a:ext cx="2376264" cy="1152128"/>
          </a:xfrm>
          <a:prstGeom prst="cloud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ЧЬЯ ТЕНЬ?</a:t>
            </a:r>
            <a:endParaRPr lang="ru-RU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10" name="Облако 9">
            <a:hlinkClick r:id="rId10" action="ppaction://hlinksldjump"/>
          </p:cNvPr>
          <p:cNvSpPr/>
          <p:nvPr/>
        </p:nvSpPr>
        <p:spPr>
          <a:xfrm>
            <a:off x="251520" y="4653136"/>
            <a:ext cx="3707904" cy="1368152"/>
          </a:xfrm>
          <a:prstGeom prst="cloud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ЧТО КОМУ ПРИНАДЛЕЖИТ?</a:t>
            </a:r>
            <a:endParaRPr lang="ru-RU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11" name="Облако 10">
            <a:hlinkClick r:id="rId11" action="ppaction://hlinksldjump"/>
          </p:cNvPr>
          <p:cNvSpPr/>
          <p:nvPr/>
        </p:nvSpPr>
        <p:spPr>
          <a:xfrm>
            <a:off x="4716016" y="3284984"/>
            <a:ext cx="3168352" cy="1152128"/>
          </a:xfrm>
          <a:prstGeom prst="cloud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ЧТО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ПЕРЕПУТАЛ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ХУДОЖНИК?</a:t>
            </a:r>
            <a:endParaRPr lang="ru-RU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12" name="Облако 11">
            <a:hlinkClick r:id="rId12" action="ppaction://hlinksldjump"/>
          </p:cNvPr>
          <p:cNvSpPr/>
          <p:nvPr/>
        </p:nvSpPr>
        <p:spPr>
          <a:xfrm>
            <a:off x="6372200" y="4581128"/>
            <a:ext cx="2376264" cy="1152128"/>
          </a:xfrm>
          <a:prstGeom prst="cloud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НАЙДИ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11 ПТИЦ</a:t>
            </a:r>
            <a:endParaRPr lang="ru-RU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Дид игры перелетптицы\kar-ptichka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836712"/>
            <a:ext cx="3096344" cy="2136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C:\Users\user\Desktop\Дид игры перелетптицы\bird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3429000"/>
            <a:ext cx="2592288" cy="25340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 descr="C:\Users\user\Desktop\Дид игры перелетптицы\8009251.g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5103" y="2492896"/>
            <a:ext cx="2568897" cy="2502064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0" y="0"/>
            <a:ext cx="609652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rgbClr val="0070C0">
                        <a:shade val="30000"/>
                        <a:satMod val="115000"/>
                      </a:srgbClr>
                    </a:gs>
                    <a:gs pos="50000">
                      <a:srgbClr val="0070C0">
                        <a:shade val="67500"/>
                        <a:satMod val="115000"/>
                      </a:srgbClr>
                    </a:gs>
                    <a:gs pos="100000">
                      <a:srgbClr val="0070C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Granite" pitchFamily="2" charset="0"/>
                <a:cs typeface="Gisha" pitchFamily="34" charset="-79"/>
              </a:rPr>
              <a:t>Найди  домик</a:t>
            </a:r>
            <a:endParaRPr lang="ru-RU" sz="2800" b="1" i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 flip="none" rotWithShape="1">
                <a:gsLst>
                  <a:gs pos="0">
                    <a:srgbClr val="0070C0">
                      <a:shade val="30000"/>
                      <a:satMod val="115000"/>
                    </a:srgbClr>
                  </a:gs>
                  <a:gs pos="50000">
                    <a:srgbClr val="0070C0">
                      <a:shade val="67500"/>
                      <a:satMod val="115000"/>
                    </a:srgbClr>
                  </a:gs>
                  <a:gs pos="100000">
                    <a:srgbClr val="0070C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Granite" pitchFamily="2" charset="0"/>
              <a:cs typeface="Gisha" pitchFamily="34" charset="-79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2060848"/>
            <a:ext cx="2152650" cy="29527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552" y="3933056"/>
            <a:ext cx="2238375" cy="19240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-275828"/>
            <a:ext cx="1905000" cy="25527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1.60037E-6 L -0.74549 0.0067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3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609652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rgbClr val="0070C0">
                        <a:shade val="30000"/>
                        <a:satMod val="115000"/>
                      </a:srgbClr>
                    </a:gs>
                    <a:gs pos="50000">
                      <a:srgbClr val="0070C0">
                        <a:shade val="67500"/>
                        <a:satMod val="115000"/>
                      </a:srgbClr>
                    </a:gs>
                    <a:gs pos="100000">
                      <a:srgbClr val="0070C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Granite" pitchFamily="2" charset="0"/>
                <a:cs typeface="Gisha" pitchFamily="34" charset="-79"/>
              </a:rPr>
              <a:t>Найди стаю</a:t>
            </a:r>
            <a:endParaRPr lang="ru-RU" sz="2800" b="1" i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 flip="none" rotWithShape="1">
                <a:gsLst>
                  <a:gs pos="0">
                    <a:srgbClr val="0070C0">
                      <a:shade val="30000"/>
                      <a:satMod val="115000"/>
                    </a:srgbClr>
                  </a:gs>
                  <a:gs pos="50000">
                    <a:srgbClr val="0070C0">
                      <a:shade val="67500"/>
                      <a:satMod val="115000"/>
                    </a:srgbClr>
                  </a:gs>
                  <a:gs pos="100000">
                    <a:srgbClr val="0070C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Granite" pitchFamily="2" charset="0"/>
              <a:cs typeface="Gisha" pitchFamily="34" charset="-79"/>
            </a:endParaRPr>
          </a:p>
        </p:txBody>
      </p:sp>
      <p:pic>
        <p:nvPicPr>
          <p:cNvPr id="2050" name="Picture 2" descr="C:\Users\user\Desktop\Дид игры перелетптицы\img1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908720"/>
            <a:ext cx="2160240" cy="1413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2" descr="C:\Users\user\Desktop\Дид игры перелетптицы\img1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911365"/>
            <a:ext cx="2123728" cy="13702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2" descr="C:\Users\user\Desktop\Дид игры перелетптицы\img1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908720"/>
            <a:ext cx="2156240" cy="14113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2" descr="C:\Users\user\Desktop\Дид игры перелетптицы\img1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2304256" cy="1408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C:\Users\user\Desktop\Дид игры перелетптицы\0_6b68d_9b06d49c_L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11504">
            <a:off x="4604544" y="3065370"/>
            <a:ext cx="1005271" cy="780607"/>
          </a:xfrm>
          <a:prstGeom prst="rect">
            <a:avLst/>
          </a:prstGeom>
          <a:noFill/>
        </p:spPr>
      </p:pic>
      <p:pic>
        <p:nvPicPr>
          <p:cNvPr id="18" name="Picture 6" descr="C:\Users\user\Desktop\Дид игры перелетптицы\0_6b68d_9b06d49c_L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3573016"/>
            <a:ext cx="1152128" cy="888623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8639" y="4386411"/>
            <a:ext cx="3019425" cy="20669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3058269"/>
            <a:ext cx="3810000" cy="16668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5870" y="3375248"/>
            <a:ext cx="3676650" cy="2286000"/>
          </a:xfrm>
          <a:prstGeom prst="rect">
            <a:avLst/>
          </a:prstGeom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5.55042E-7 L 0.03941 -0.1861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0" y="-9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61702E-6 L 0.14184 -0.2742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00" y="-13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0"/>
            <a:ext cx="544845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rgbClr val="0070C0">
                        <a:shade val="30000"/>
                        <a:satMod val="115000"/>
                      </a:srgbClr>
                    </a:gs>
                    <a:gs pos="50000">
                      <a:srgbClr val="0070C0">
                        <a:shade val="67500"/>
                        <a:satMod val="115000"/>
                      </a:srgbClr>
                    </a:gs>
                    <a:gs pos="100000">
                      <a:srgbClr val="0070C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Granite" pitchFamily="2" charset="0"/>
                <a:cs typeface="Gisha" pitchFamily="34" charset="-79"/>
              </a:rPr>
              <a:t>Кто здесь живет?</a:t>
            </a:r>
            <a:endParaRPr lang="ru-RU" sz="2800" b="1" i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 flip="none" rotWithShape="1">
                <a:gsLst>
                  <a:gs pos="0">
                    <a:srgbClr val="0070C0">
                      <a:shade val="30000"/>
                      <a:satMod val="115000"/>
                    </a:srgbClr>
                  </a:gs>
                  <a:gs pos="50000">
                    <a:srgbClr val="0070C0">
                      <a:shade val="67500"/>
                      <a:satMod val="115000"/>
                    </a:srgbClr>
                  </a:gs>
                  <a:gs pos="100000">
                    <a:srgbClr val="0070C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Granite" pitchFamily="2" charset="0"/>
              <a:cs typeface="Gisha" pitchFamily="34" charset="-79"/>
            </a:endParaRPr>
          </a:p>
        </p:txBody>
      </p:sp>
      <p:pic>
        <p:nvPicPr>
          <p:cNvPr id="3080" name="Picture 8" descr="C:\Users\user\Desktop\Дид игры перелетптицы\жаворонок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1268760"/>
            <a:ext cx="1040904" cy="744246"/>
          </a:xfrm>
          <a:prstGeom prst="rect">
            <a:avLst/>
          </a:prstGeom>
          <a:noFill/>
        </p:spPr>
      </p:pic>
      <p:pic>
        <p:nvPicPr>
          <p:cNvPr id="3081" name="Picture 9" descr="C:\Users\user\Desktop\Дид игры перелетптицы\0_f9f65_78d9b763_XL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2276872"/>
            <a:ext cx="2225824" cy="1480173"/>
          </a:xfrm>
          <a:prstGeom prst="rect">
            <a:avLst/>
          </a:prstGeom>
          <a:noFill/>
        </p:spPr>
      </p:pic>
      <p:pic>
        <p:nvPicPr>
          <p:cNvPr id="13" name="Picture 2" descr="C:\Users\user\Desktop\Дид игры перелетптицы\иволга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3861048"/>
            <a:ext cx="1828800" cy="1143000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065" y="2385594"/>
            <a:ext cx="6581775" cy="401002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13" y="908720"/>
            <a:ext cx="1514475" cy="14859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311" y="2455540"/>
            <a:ext cx="1876425" cy="13335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764704"/>
            <a:ext cx="1276350" cy="27241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692696"/>
            <a:ext cx="1009650" cy="25812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188640"/>
            <a:ext cx="1933575" cy="3600450"/>
          </a:xfrm>
          <a:prstGeom prst="rect">
            <a:avLst/>
          </a:prstGeom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0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02  E" pathEditMode="relative" ptsTypes="">
                                      <p:cBhvr>
                                        <p:cTn id="19" dur="2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25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623720" y="188640"/>
            <a:ext cx="2520280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rgbClr val="0070C0">
                        <a:shade val="30000"/>
                        <a:satMod val="115000"/>
                      </a:srgbClr>
                    </a:gs>
                    <a:gs pos="50000">
                      <a:srgbClr val="0070C0">
                        <a:shade val="67500"/>
                        <a:satMod val="115000"/>
                      </a:srgbClr>
                    </a:gs>
                    <a:gs pos="100000">
                      <a:srgbClr val="0070C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Granite" pitchFamily="2" charset="0"/>
                <a:cs typeface="Gisha" pitchFamily="34" charset="-79"/>
              </a:rPr>
              <a:t>Кто здесь живет?</a:t>
            </a:r>
            <a:endParaRPr lang="ru-RU" sz="2800" b="1" i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 flip="none" rotWithShape="1">
                <a:gsLst>
                  <a:gs pos="0">
                    <a:srgbClr val="0070C0">
                      <a:shade val="30000"/>
                      <a:satMod val="115000"/>
                    </a:srgbClr>
                  </a:gs>
                  <a:gs pos="50000">
                    <a:srgbClr val="0070C0">
                      <a:shade val="67500"/>
                      <a:satMod val="115000"/>
                    </a:srgbClr>
                  </a:gs>
                  <a:gs pos="100000">
                    <a:srgbClr val="0070C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Granite" pitchFamily="2" charset="0"/>
              <a:cs typeface="Gisha" pitchFamily="34" charset="-79"/>
            </a:endParaRPr>
          </a:p>
        </p:txBody>
      </p:sp>
      <p:pic>
        <p:nvPicPr>
          <p:cNvPr id="5" name="Picture 9" descr="C:\Users\user\Desktop\Дид игры перелетптицы\857854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501008"/>
            <a:ext cx="1152128" cy="1534635"/>
          </a:xfrm>
          <a:prstGeom prst="rect">
            <a:avLst/>
          </a:prstGeom>
          <a:noFill/>
        </p:spPr>
      </p:pic>
      <p:pic>
        <p:nvPicPr>
          <p:cNvPr id="4099" name="Picture 3" descr="C:\Users\user\Desktop\Дид игры перелетптицы\жаворонок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2318276"/>
            <a:ext cx="1080120" cy="772286"/>
          </a:xfrm>
          <a:prstGeom prst="rect">
            <a:avLst/>
          </a:prstGeom>
          <a:noFill/>
        </p:spPr>
      </p:pic>
      <p:pic>
        <p:nvPicPr>
          <p:cNvPr id="9" name="Picture 9" descr="C:\Users\user\Desktop\Дид игры перелетптицы\0_f9f65_78d9b763_XL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4437112"/>
            <a:ext cx="1467845" cy="976117"/>
          </a:xfrm>
          <a:prstGeom prst="rect">
            <a:avLst/>
          </a:prstGeom>
          <a:noFill/>
        </p:spPr>
      </p:pic>
      <p:pic>
        <p:nvPicPr>
          <p:cNvPr id="4102" name="Picture 6" descr="C:\Users\user\Desktop\Дид игры перелетптицы\fon_zelenyy_cvet_potertost_1920x1080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3717032"/>
            <a:ext cx="1776197" cy="1152128"/>
          </a:xfrm>
          <a:prstGeom prst="rect">
            <a:avLst/>
          </a:prstGeom>
          <a:noFill/>
        </p:spPr>
      </p:pic>
      <p:pic>
        <p:nvPicPr>
          <p:cNvPr id="4103" name="Picture 7" descr="C:\Users\user\Desktop\Дид игры перелетптицы\трясогузка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3" y="3212976"/>
            <a:ext cx="2189043" cy="1368152"/>
          </a:xfrm>
          <a:prstGeom prst="rect">
            <a:avLst/>
          </a:prstGeom>
          <a:noFill/>
        </p:spPr>
      </p:pic>
      <p:pic>
        <p:nvPicPr>
          <p:cNvPr id="12" name="Picture 2" descr="C:\Users\user\Desktop\Дид игры перелетптицы\иволга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5200" y="3212976"/>
            <a:ext cx="1828800" cy="1143000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3791297"/>
            <a:ext cx="2076450" cy="20859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2002" y="4247728"/>
            <a:ext cx="1228725" cy="2133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-27384"/>
            <a:ext cx="5734050" cy="3257550"/>
          </a:xfrm>
          <a:prstGeom prst="rect">
            <a:avLst/>
          </a:prstGeom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11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0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71138E-6 L -0.27952 -0.1669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00" y="-8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21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27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4.32007E-6 L -0.56475 -0.36655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200" y="-18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75656" y="0"/>
            <a:ext cx="644420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rgbClr val="0070C0">
                        <a:shade val="30000"/>
                        <a:satMod val="115000"/>
                      </a:srgbClr>
                    </a:gs>
                    <a:gs pos="50000">
                      <a:srgbClr val="0070C0">
                        <a:shade val="67500"/>
                        <a:satMod val="115000"/>
                      </a:srgbClr>
                    </a:gs>
                    <a:gs pos="100000">
                      <a:srgbClr val="0070C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Granite" pitchFamily="2" charset="0"/>
                <a:cs typeface="Gisha" pitchFamily="34" charset="-79"/>
              </a:rPr>
              <a:t>Найди перелетных птиц</a:t>
            </a:r>
            <a:endParaRPr lang="ru-RU" sz="2800" b="1" i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 flip="none" rotWithShape="1">
                <a:gsLst>
                  <a:gs pos="0">
                    <a:srgbClr val="0070C0">
                      <a:shade val="30000"/>
                      <a:satMod val="115000"/>
                    </a:srgbClr>
                  </a:gs>
                  <a:gs pos="50000">
                    <a:srgbClr val="0070C0">
                      <a:shade val="67500"/>
                      <a:satMod val="115000"/>
                    </a:srgbClr>
                  </a:gs>
                  <a:gs pos="100000">
                    <a:srgbClr val="0070C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Granite" pitchFamily="2" charset="0"/>
              <a:cs typeface="Gisha" pitchFamily="34" charset="-79"/>
            </a:endParaRPr>
          </a:p>
        </p:txBody>
      </p:sp>
      <p:pic>
        <p:nvPicPr>
          <p:cNvPr id="5123" name="Picture 3" descr="C:\Users\user\Desktop\Дид игры перелетптицы\иволга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4005064"/>
            <a:ext cx="2534682" cy="1584176"/>
          </a:xfrm>
          <a:prstGeom prst="rect">
            <a:avLst/>
          </a:prstGeom>
          <a:noFill/>
        </p:spPr>
      </p:pic>
      <p:pic>
        <p:nvPicPr>
          <p:cNvPr id="10" name="Picture 6" descr="C:\Users\user\Desktop\Дид игры перелетптицы\fon_zelenyy_cvet_potertost_1920x1080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548680"/>
            <a:ext cx="2592288" cy="1681484"/>
          </a:xfrm>
          <a:prstGeom prst="rect">
            <a:avLst/>
          </a:prstGeom>
          <a:noFill/>
        </p:spPr>
      </p:pic>
      <p:pic>
        <p:nvPicPr>
          <p:cNvPr id="5125" name="Picture 5" descr="C:\Users\user\Desktop\Дид игры перелетптицы\10751957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4149080"/>
            <a:ext cx="1853171" cy="1705372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402202"/>
            <a:ext cx="1085850" cy="18192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6437" y="908720"/>
            <a:ext cx="1276350" cy="27146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712" y="3539083"/>
            <a:ext cx="1524000" cy="17621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9880" y="1268710"/>
            <a:ext cx="1933575" cy="360045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7286" y="2168649"/>
            <a:ext cx="2228850" cy="1476375"/>
          </a:xfrm>
          <a:prstGeom prst="rect">
            <a:avLst/>
          </a:prstGeom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1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16" dur="1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5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0"/>
            <a:ext cx="609652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rgbClr val="0070C0">
                        <a:shade val="30000"/>
                        <a:satMod val="115000"/>
                      </a:srgbClr>
                    </a:gs>
                    <a:gs pos="50000">
                      <a:srgbClr val="0070C0">
                        <a:shade val="67500"/>
                        <a:satMod val="115000"/>
                      </a:srgbClr>
                    </a:gs>
                    <a:gs pos="100000">
                      <a:srgbClr val="0070C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Granite" pitchFamily="2" charset="0"/>
                <a:cs typeface="Gisha" pitchFamily="34" charset="-79"/>
              </a:rPr>
              <a:t>Найди пару</a:t>
            </a:r>
            <a:endParaRPr lang="ru-RU" sz="2800" b="1" i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 flip="none" rotWithShape="1">
                <a:gsLst>
                  <a:gs pos="0">
                    <a:srgbClr val="0070C0">
                      <a:shade val="30000"/>
                      <a:satMod val="115000"/>
                    </a:srgbClr>
                  </a:gs>
                  <a:gs pos="50000">
                    <a:srgbClr val="0070C0">
                      <a:shade val="67500"/>
                      <a:satMod val="115000"/>
                    </a:srgbClr>
                  </a:gs>
                  <a:gs pos="100000">
                    <a:srgbClr val="0070C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Granite" pitchFamily="2" charset="0"/>
              <a:cs typeface="Gisha" pitchFamily="34" charset="-79"/>
            </a:endParaRPr>
          </a:p>
        </p:txBody>
      </p:sp>
      <p:pic>
        <p:nvPicPr>
          <p:cNvPr id="8198" name="Picture 6" descr="C:\Users\user\Desktop\Дид игры перелетптицы\0_f9f4e_f95c8ae1_X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484784"/>
            <a:ext cx="2438400" cy="1304925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674071"/>
            <a:ext cx="2305050" cy="14192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0050" y="3385145"/>
            <a:ext cx="1733550" cy="29241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0281" y="3404195"/>
            <a:ext cx="2085975" cy="29051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4138389"/>
            <a:ext cx="1724025" cy="16668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548680"/>
            <a:ext cx="1800225" cy="31432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095" y="1161678"/>
            <a:ext cx="1647825" cy="161925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764704"/>
            <a:ext cx="1276350" cy="2714625"/>
          </a:xfrm>
          <a:prstGeom prst="rect">
            <a:avLst/>
          </a:prstGeom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1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15356E-6 L -0.53489 0.5973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800" y="29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8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user\Desktop\Дид игры перелетптицы\Render Grama imagemdesign3d00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4545" y="5868271"/>
            <a:ext cx="9468545" cy="98972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59632" y="188640"/>
            <a:ext cx="486003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rgbClr val="0070C0">
                        <a:shade val="30000"/>
                        <a:satMod val="115000"/>
                      </a:srgbClr>
                    </a:gs>
                    <a:gs pos="50000">
                      <a:srgbClr val="0070C0">
                        <a:shade val="67500"/>
                        <a:satMod val="115000"/>
                      </a:srgbClr>
                    </a:gs>
                    <a:gs pos="100000">
                      <a:srgbClr val="0070C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Granite" pitchFamily="2" charset="0"/>
                <a:cs typeface="Gisha" pitchFamily="34" charset="-79"/>
              </a:rPr>
              <a:t>Кто лишний?</a:t>
            </a:r>
            <a:endParaRPr lang="ru-RU" sz="2800" b="1" i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 flip="none" rotWithShape="1">
                <a:gsLst>
                  <a:gs pos="0">
                    <a:srgbClr val="0070C0">
                      <a:shade val="30000"/>
                      <a:satMod val="115000"/>
                    </a:srgbClr>
                  </a:gs>
                  <a:gs pos="50000">
                    <a:srgbClr val="0070C0">
                      <a:shade val="67500"/>
                      <a:satMod val="115000"/>
                    </a:srgbClr>
                  </a:gs>
                  <a:gs pos="100000">
                    <a:srgbClr val="0070C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Granite" pitchFamily="2" charset="0"/>
              <a:cs typeface="Gisha" pitchFamily="34" charset="-79"/>
            </a:endParaRPr>
          </a:p>
        </p:txBody>
      </p:sp>
      <p:pic>
        <p:nvPicPr>
          <p:cNvPr id="13314" name="Picture 2" descr="C:\Users\user\Desktop\Дид игры перелетптицы\8009251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052736"/>
            <a:ext cx="2448272" cy="2384577"/>
          </a:xfrm>
          <a:prstGeom prst="rect">
            <a:avLst/>
          </a:prstGeom>
          <a:noFill/>
        </p:spPr>
      </p:pic>
      <p:pic>
        <p:nvPicPr>
          <p:cNvPr id="7" name="Picture 7" descr="C:\Users\user\Desktop\Дид игры перелетптицы\трясогузка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429000"/>
            <a:ext cx="3902834" cy="2439271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631" y="3468588"/>
            <a:ext cx="2714625" cy="25527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8052" y="1052736"/>
            <a:ext cx="3162300" cy="2247900"/>
          </a:xfrm>
          <a:prstGeom prst="rect">
            <a:avLst/>
          </a:prstGeom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3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1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647</TotalTime>
  <Words>94</Words>
  <Application>Microsoft Office PowerPoint</Application>
  <PresentationFormat>Экран (4:3)</PresentationFormat>
  <Paragraphs>40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Lenovo</cp:lastModifiedBy>
  <cp:revision>133</cp:revision>
  <dcterms:created xsi:type="dcterms:W3CDTF">2017-04-07T19:38:23Z</dcterms:created>
  <dcterms:modified xsi:type="dcterms:W3CDTF">2020-04-08T18:47:29Z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4329588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S9.0.1</vt:lpwstr>
  </property>
</Properties>
</file>