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851F8B-40F6-4134-B9C3-7136F474B62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E04A84-0415-42B0-B365-AAD89D395AD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Первоцветы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«Азбука природы» 1год обучения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пролес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2852490" cy="2714620"/>
          </a:xfrm>
          <a:prstGeom prst="rect">
            <a:avLst/>
          </a:prstGeom>
        </p:spPr>
      </p:pic>
      <p:pic>
        <p:nvPicPr>
          <p:cNvPr id="5" name="Рисунок 4" descr="Сон тра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28604"/>
            <a:ext cx="3357554" cy="26002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429684" cy="550072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Видео: Природоведение 73. Первоцветы – Шишкина школа.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Youtube.com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571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Отгадай загадки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429684" cy="50006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Беленькие крошки, сидят рядком на ножке.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Запах по лесу идет. Кто цветок нам назовет?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 утрам мои цветки неказисты и мелки.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Зато ночью аромат наполняет целый сад!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Нет пока нигде травы, на деревьях нет листвы.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Но на клумбе – фокус. Появился ……………………..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Живу в семье я лютиков, лечу я всех подряд.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Мохнатые реснички, фиалковый наряд.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Смотрит солнышко – росток. Не травинка, не листок.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Появился самый первый, желтый маленький цветок.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ландыш, </a:t>
            </a:r>
            <a:r>
              <a:rPr lang="ru-RU" dirty="0" smtClean="0">
                <a:solidFill>
                  <a:schemeClr val="tx1"/>
                </a:solidFill>
              </a:rPr>
              <a:t>фиалка, крокус, сон-трава, мать-и-мачеха,)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Отгадай зашифрованное слово, используя код.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90" y="1397000"/>
          <a:ext cx="750099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57298"/>
          <a:ext cx="7500990" cy="1158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  <a:gridCol w="7500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8" y="3643314"/>
          <a:ext cx="7358110" cy="949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  <a:gridCol w="73581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-конечная звезда 5"/>
          <p:cNvSpPr/>
          <p:nvPr/>
        </p:nvSpPr>
        <p:spPr>
          <a:xfrm>
            <a:off x="1000100" y="2214554"/>
            <a:ext cx="357190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214554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643174" y="214311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ест 8"/>
          <p:cNvSpPr/>
          <p:nvPr/>
        </p:nvSpPr>
        <p:spPr>
          <a:xfrm>
            <a:off x="3214678" y="2214554"/>
            <a:ext cx="428628" cy="214314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4000496" y="2143116"/>
            <a:ext cx="428628" cy="28575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4714876" y="2143116"/>
            <a:ext cx="428628" cy="28575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429256" y="2143116"/>
            <a:ext cx="50006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286512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072330" y="2071678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сопоставление 14"/>
          <p:cNvSpPr/>
          <p:nvPr/>
        </p:nvSpPr>
        <p:spPr>
          <a:xfrm>
            <a:off x="7858148" y="2071678"/>
            <a:ext cx="214314" cy="35719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1071538" y="378619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785918" y="392906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3929066"/>
            <a:ext cx="42862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сопоставление 18"/>
          <p:cNvSpPr/>
          <p:nvPr/>
        </p:nvSpPr>
        <p:spPr>
          <a:xfrm>
            <a:off x="3428992" y="3857628"/>
            <a:ext cx="214314" cy="285752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929058" y="3857628"/>
            <a:ext cx="50006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857752" y="3857628"/>
            <a:ext cx="285752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рест 22"/>
          <p:cNvSpPr/>
          <p:nvPr/>
        </p:nvSpPr>
        <p:spPr>
          <a:xfrm>
            <a:off x="5500694" y="3857628"/>
            <a:ext cx="428628" cy="214314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43636" y="3857628"/>
            <a:ext cx="50006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ердце 24"/>
          <p:cNvSpPr/>
          <p:nvPr/>
        </p:nvSpPr>
        <p:spPr>
          <a:xfrm>
            <a:off x="6929454" y="3857628"/>
            <a:ext cx="428628" cy="28575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лнце 25"/>
          <p:cNvSpPr/>
          <p:nvPr/>
        </p:nvSpPr>
        <p:spPr>
          <a:xfrm>
            <a:off x="7572396" y="3857628"/>
            <a:ext cx="428628" cy="28575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</TotalTime>
  <Words>135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Начальная</vt:lpstr>
      <vt:lpstr>Первоцветы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</dc:title>
  <dc:creator>Пк</dc:creator>
  <cp:lastModifiedBy>Пк</cp:lastModifiedBy>
  <cp:revision>5</cp:revision>
  <dcterms:created xsi:type="dcterms:W3CDTF">2020-04-08T11:24:40Z</dcterms:created>
  <dcterms:modified xsi:type="dcterms:W3CDTF">2020-04-08T12:06:52Z</dcterms:modified>
</cp:coreProperties>
</file>