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8" r:id="rId13"/>
    <p:sldId id="25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6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0800000" flipV="1">
            <a:off x="1475656" y="1112550"/>
            <a:ext cx="5639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«Берегите первоцветы»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22920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МДБОУ ДС № 7 «Улыбка»</a:t>
            </a:r>
          </a:p>
          <a:p>
            <a:r>
              <a:rPr lang="ru-RU" dirty="0" smtClean="0"/>
              <a:t>г. Пошехонье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6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04664"/>
            <a:ext cx="61926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римула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растение называют «золотыми ключиками весны»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Учим как называются первые весенние цветы - первоцветы. Стихи и картинки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40767"/>
            <a:ext cx="4409382" cy="292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Учим как называются первые весенние цветы - первоцветы. Стихи и картинки для д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43159"/>
            <a:ext cx="3960440" cy="308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1556792"/>
            <a:ext cx="31683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Желто-красные цветочки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Разлетелись вдоль лесочка.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Расцветает примула,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Значит, стужа минула.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Шмидт 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437112"/>
            <a:ext cx="41044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Любима солнцем примула.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Весна же ей для стимула 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 жаркий день преподнесет,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 белым снегом занесет,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первоцвет не удивлен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с детских лет в Весну влюблен!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Г. Горлова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87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02" y="-1"/>
            <a:ext cx="9154301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4320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и - мачеха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травянистое растение без листьев цветет.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его так прозвали?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цветок первый зацветает по весне. Когда цветы отцветут, появляются большие зеленые листья.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виду самые обычные, а потрогаешь – вот так дивно! Одна сторона у листьев теплая, покрытая мягким пушком, а другая – гладкая и холодная.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Теплая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мать, холодная – мачеха.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Цветок мать и мачеха :: Клара – Социальная сеть ФотоК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74" y="668460"/>
            <a:ext cx="4090803" cy="554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6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70" y="-1"/>
            <a:ext cx="9165569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8024" y="332656"/>
            <a:ext cx="403244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Первоцвет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весенний,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Желтенький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цветок.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Потянулся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солнцу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лепесток.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Первоцвет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весенний –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Ключик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весны,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тебе ли снятся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Золотые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сны?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Будь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же осторожен,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сорви его,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Мягкого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душистого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моего.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Одуванчик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2" descr="Одуванчик лекарственный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Одуванчик лекарственный | Магия в нас и вокруг нас вики | Fand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Одуванчик предложили сделать символом Читы — ZAB.R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6" name="Picture 8" descr="Одуванчик лекарственный: свойства, польза и лечебное применени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70" y="3732709"/>
            <a:ext cx="4577902" cy="30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Дикоросы на вашем столе: одуванч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35" y="441248"/>
            <a:ext cx="4152779" cy="311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5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4957" y="548680"/>
            <a:ext cx="38954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ЛАНДЫШ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майский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ночью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пропустит свой домишко: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дорожку до зари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Освещают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фонари.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больших столбах подряд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Лампы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белые висят.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символ весны, из фарфоровых чашечек которого образуются красные бусинки.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Учим как называются первые весенние цветы - первоцветы. Стихи и картинки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8" y="548680"/>
            <a:ext cx="4319824" cy="31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Учим как называются первые весенние цветы - первоцветы. Стихи и картинки для д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13668"/>
            <a:ext cx="331722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45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4957" y="548680"/>
            <a:ext cx="38954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ПОМНИ ПРАВИЛА: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рви цветы в лесу, на лугу. Пусть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красивые растения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остаются в природе. Помни, что букеты можно составлять только из тех растений, которые выращены человеком. Посади первоцветы в саду и ухаживай за ними. Расскажи друзьям и близким об охране первоцветов.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Материал по рисованию (младшая, средняя группа) по тем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12" y="1556792"/>
            <a:ext cx="4048078" cy="410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68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2883" y="476672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растения которые расцветают ранней весной называются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Первоцветами.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первыми появляются из-под снега поэтому их называют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Подснежниками.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Одуванчики и подснежники расцвели в Москве - Газета.Ru | Новос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386272"/>
            <a:ext cx="3750395" cy="209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года в Сладково! - Новости - Сетевое издание «Трудовое знамя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2736304" cy="204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одснежная нежность или Что мы знаем о подснежниках?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2760720"/>
            <a:ext cx="4760724" cy="406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9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69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1" y="239586"/>
            <a:ext cx="40394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Зинаида Александрова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занесённых снегом кочек,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 белой шапкой снеговой,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Нашли мы синенький цветочек,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Полузамёрзший, чуть живой.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Наверно, жарко припекало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Сегодня солнышко с утра.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Цветку под снегом душно стало,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он подумал, что пора,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вылез… Но кругом всё тихо,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Соседей нет, он первый здесь.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Его увидела зайчиха,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Понюхала, хотела съесть,</a:t>
            </a:r>
          </a:p>
          <a:p>
            <a:pPr algn="ctr"/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Подснежник: посадка и уход в открытом грунте, выращивание в са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208" y="358681"/>
            <a:ext cx="4152264" cy="307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Подснежники и их вид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71" y="3573015"/>
            <a:ext cx="4419259" cy="307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76056" y="3573015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Потом, наверно, пожалела: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«Уж больно тонок ты, дружок!»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вдруг пошёл пушистый, белый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Холодный мартовский снежок.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 падал, заносил дорожки…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Опять зима, а не весна.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от цветка на длинной ножке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Лишь только шапочка видна.</a:t>
            </a:r>
          </a:p>
          <a:p>
            <a:pPr algn="ctr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он, от холода синея,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Головку слабую клоня,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Сказал: «Умру, но не жалею: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Ведь началась весна с меня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9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99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370841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МЕДУНИЦА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растение называют «цветок-светофор» или «цветок-букетик»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оно распускается, цветки у него розовые. Пройдет немного времени, и они станут малиновыми, а затем фиолетовыми.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увядшие цветки имеют синий цвет. Так как цветки на одном стебле распускаются в разное время, то и получается маленький букетик. Еще медуницу называют сладким букетиком, потому что в ее цветках много сладкого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сока-нектара.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Купить саженцы и корневища цветов Медуница – доставка почтой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Медун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78" y="678295"/>
            <a:ext cx="4473027" cy="576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14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332655"/>
            <a:ext cx="40324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прозвище не даром,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красивого цветка,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Капля сочного нектара,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душиста, и сладка,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простуды излечиться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Вам поможет медуница.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лес пойдёте, не забудьте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Медунице поклонится.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Е. Кожевников.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Медуница фото растения и описание где саж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0926"/>
            <a:ext cx="4572000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Медуница: посадка и уход в открытом грунте, лечебные свойства, сор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84" y="3569901"/>
            <a:ext cx="3963988" cy="304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5090" y="3810529"/>
            <a:ext cx="41377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Разбрелись в лесу сестрицы,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Синеглазки ... 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Веселый синий огонек,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Моё внимание привлек,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соберу весной цветы,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 смог полюбоваться 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2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76672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ВЕТРЕНИЦА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растение цветет только в сезон сильных весенних ветров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Как мимолетное виденье. Ветреница поможет придать легкости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91095"/>
            <a:ext cx="4776466" cy="382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92080" y="1700808"/>
            <a:ext cx="33123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Нет, не белыми снегами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Запорошены дубравы!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за чудо под ногами: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 ли звезды, то ли травы…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ветреницей нежной,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Долгожданным первоцветом,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Словно дымкой белоснежной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Рощи вешние одеты.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Даже старый пень сосновый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белом кружеве цветенья: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ветреница снова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мае празднует рожденье.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08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91" y="0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62068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СОН-ТРАВА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однажды по весне в лесу,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медведь выдрал из земли какое-то растение и начал его лизать.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Лизал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лизал, да так и уснул.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было за растение?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так называют?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Медведь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выкопал корень сон-травы, который обладает снотворным действием.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и заснул.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Цветок прострел (сон-трава): фото и описание, где растет и как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Цветок прострел (сон-трава): фото и описание, где растет и как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Уже зацветает сон-трава | Газета «День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841" y="2564007"/>
            <a:ext cx="619125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4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" y="-7269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980728"/>
            <a:ext cx="38884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Дальний лес стоит стеной,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в лесу, в глуши лесной,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суку сидит сова.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Там растет усни-трава.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Говорят, усни-трава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Знает сонные слова: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шепнет свои слова,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Сразу никнет голова. </a:t>
            </a:r>
          </a:p>
          <a:p>
            <a:pPr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«Усни-трава»</a:t>
            </a:r>
          </a:p>
          <a:p>
            <a:endParaRPr lang="ru-RU" b="1" dirty="0"/>
          </a:p>
        </p:txBody>
      </p:sp>
      <p:pic>
        <p:nvPicPr>
          <p:cNvPr id="7170" name="Picture 2" descr="Сон трава. :: Наташа С – Социальная сеть ФотоК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7535"/>
            <a:ext cx="3895451" cy="324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рымский первоцвет - Сон-трава | Керкинитида Евпатория история с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52" y="4085747"/>
            <a:ext cx="3796680" cy="252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5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есенние фоны для презентаций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2" y="-7269"/>
            <a:ext cx="9129914" cy="68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620688"/>
            <a:ext cx="360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ХОХЛАТКА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растение маленькое, хрупкое, нежное. Листья у него тонкие и мягкие, фиолетовые цветки имеют небольшие хохолки.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2" descr="Цветок хохлатка: как выглядит, фото и описание разных видов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Хохлатка: посадка и уход в открытом грунте, выращивание в са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25" y="620689"/>
            <a:ext cx="462190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Цветок хохлатка: как выглядит, фото и описание разных видов ..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Цветок хохлатка: как выглядит, фото и описание разных видов ..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2" name="Picture 10" descr="Хохлатка: посадка и уход в открытом грунте, выращивание в сад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133" y="3936551"/>
            <a:ext cx="4026603" cy="270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Хохлатка: фото и виды, посадка и уход в открытом грунт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49" y="4059853"/>
            <a:ext cx="3552711" cy="264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3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516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2020-04-11T12:08:02Z</dcterms:created>
  <dcterms:modified xsi:type="dcterms:W3CDTF">2020-04-11T13:46:43Z</dcterms:modified>
</cp:coreProperties>
</file>