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2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CC"/>
    <a:srgbClr val="EB81C0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FB122-94DF-4557-B3AC-84AAB158F37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9A849-38F4-4703-8C7B-65C0563EE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2588B-A7EB-41B1-BF17-581F7CA6317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BA5C6-7BA4-4E5D-9EFA-17C7A5F50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E18FD-78B2-4994-AFB3-E15A0F154DB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0BFD6-3E5E-4FE6-A552-63BE4C92B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9ED3-7B31-4417-B6F4-63143B0FB43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7A62-7396-46C4-B55B-1D7971C44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13800-3FEA-4FE0-9B56-29F0D18BACC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BD68A-28B0-4EA2-BDBF-8367F8C4F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B6494A-564B-4E36-9ECE-A380E46ADB2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63EAB0-CB1C-4384-A57A-70793F1CB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ransition spd="slow" advClick="0" advTm="3000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9;&#1074;&#1077;&#1090;&#1083;&#1072;&#1085;&#1072;\Desktop\&#1053;&#1086;&#1074;&#1072;&#1103;%20&#1087;&#1072;&#1087;&#1082;&#1072;%20(4)\21_Veselaya_muzika_bez_slov-Dlya_koncovki_normalno.mp3" TargetMode="Externa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gif"/><Relationship Id="rId4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gif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gif"/><Relationship Id="rId4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gif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gif"/><Relationship Id="rId4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gif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светлана\Desktop\Новая папка (2)\10-1-6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65165"/>
          </a:xfrm>
          <a:prstGeom prst="rect">
            <a:avLst/>
          </a:prstGeom>
          <a:noFill/>
        </p:spPr>
      </p:pic>
      <p:pic>
        <p:nvPicPr>
          <p:cNvPr id="7173" name="Picture 5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988840"/>
            <a:ext cx="723900" cy="676275"/>
          </a:xfrm>
          <a:prstGeom prst="rect">
            <a:avLst/>
          </a:prstGeom>
          <a:noFill/>
        </p:spPr>
      </p:pic>
      <p:pic>
        <p:nvPicPr>
          <p:cNvPr id="7176" name="Picture 8" descr="C:\Users\светлана\Desktop\babochkia-17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0"/>
            <a:ext cx="1295400" cy="838200"/>
          </a:xfrm>
          <a:prstGeom prst="rect">
            <a:avLst/>
          </a:prstGeom>
          <a:noFill/>
        </p:spPr>
      </p:pic>
      <p:pic>
        <p:nvPicPr>
          <p:cNvPr id="7177" name="Picture 9" descr="C:\Users\светлана\Desktop\babochkia-140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8264" y="1988840"/>
            <a:ext cx="1466850" cy="1524000"/>
          </a:xfrm>
          <a:prstGeom prst="rect">
            <a:avLst/>
          </a:prstGeom>
          <a:noFill/>
        </p:spPr>
      </p:pic>
      <p:pic>
        <p:nvPicPr>
          <p:cNvPr id="8" name="21_Veselaya_muzika_bez_slov-Dlya_koncovki_normal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683568" y="1124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068960"/>
            <a:ext cx="47342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Я сегодня покажу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Вам, мои детишки,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Самых преданных друзей.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Это – ваши книжки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074" name="Picture 2" descr="C:\Users\светлана\Desktop\Новая папка (3)\IMG_20160818_0946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2232248" cy="3968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светлана\Desktop\23561231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1988840"/>
            <a:ext cx="1143000" cy="1104900"/>
          </a:xfrm>
          <a:prstGeom prst="rect">
            <a:avLst/>
          </a:prstGeom>
          <a:noFill/>
        </p:spPr>
      </p:pic>
      <p:pic>
        <p:nvPicPr>
          <p:cNvPr id="3076" name="Picture 4" descr="C:\Users\светлана\Desktop\Новая папка (3)\IMG_20160818_094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404664"/>
            <a:ext cx="3808423" cy="2142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Свежий воздух малышам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Нужен и полезен!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Очень весело гулять нам!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И никаких болезней!...</a:t>
            </a: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светлана\Desktop\Новая папка (3)\IMG_20160818_1024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88840"/>
            <a:ext cx="3563888" cy="200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ветлана\Desktop\Новая папка (3)\IMG_20160818_1022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764704"/>
            <a:ext cx="3312368" cy="1863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427984" y="2886035"/>
            <a:ext cx="33123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Песочница, песочница,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В песке вся детвора.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Построить домик хочется,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Забавная игра.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светлана\Desktop\Новая папка (3)\IMG_20160818_1023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4221087"/>
            <a:ext cx="4176464" cy="2349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692696"/>
            <a:ext cx="723900" cy="676275"/>
          </a:xfrm>
          <a:prstGeom prst="rect">
            <a:avLst/>
          </a:prstGeom>
          <a:noFill/>
        </p:spPr>
      </p:pic>
      <p:pic>
        <p:nvPicPr>
          <p:cNvPr id="1031" name="Picture 7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3212976"/>
            <a:ext cx="723900" cy="676275"/>
          </a:xfrm>
          <a:prstGeom prst="rect">
            <a:avLst/>
          </a:prstGeom>
          <a:noFill/>
        </p:spPr>
      </p:pic>
      <p:pic>
        <p:nvPicPr>
          <p:cNvPr id="1032" name="Picture 8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4" y="4437112"/>
            <a:ext cx="723900" cy="676275"/>
          </a:xfrm>
          <a:prstGeom prst="rect">
            <a:avLst/>
          </a:prstGeom>
          <a:noFill/>
        </p:spPr>
      </p:pic>
      <p:pic>
        <p:nvPicPr>
          <p:cNvPr id="1033" name="Picture 9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956376" y="2852936"/>
            <a:ext cx="723900" cy="6762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052736"/>
            <a:ext cx="3672408" cy="3024336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Тише, тише , </a:t>
            </a:r>
            <a:r>
              <a:rPr lang="ru-RU" sz="2400" dirty="0" err="1" smtClean="0">
                <a:solidFill>
                  <a:srgbClr val="FF0000"/>
                </a:solidFill>
                <a:latin typeface="Monotype Corsiva" pitchFamily="66" charset="0"/>
              </a:rPr>
              <a:t>тише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 птицы,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Вы не пойте под окном !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 тихий час так сладко спится,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Спят ребята крепким сном.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Отдохнуть ребятам надо.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Надо им поспать часок!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4005064"/>
            <a:ext cx="422447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 descr="C:\Users\светлана\Desktop\babochkia-1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916832"/>
            <a:ext cx="1905000" cy="1857375"/>
          </a:xfrm>
          <a:prstGeom prst="rect">
            <a:avLst/>
          </a:prstGeom>
          <a:noFill/>
        </p:spPr>
      </p:pic>
      <p:pic>
        <p:nvPicPr>
          <p:cNvPr id="19460" name="Picture 4" descr="C:\Users\светлана\Desktop\23561231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0"/>
            <a:ext cx="1143000" cy="1104900"/>
          </a:xfrm>
          <a:prstGeom prst="rect">
            <a:avLst/>
          </a:prstGeom>
          <a:noFill/>
        </p:spPr>
      </p:pic>
      <p:pic>
        <p:nvPicPr>
          <p:cNvPr id="19461" name="Picture 5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2348880"/>
            <a:ext cx="1080120" cy="100905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060848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Monotype Corsiva" pitchFamily="66" charset="0"/>
              </a:rPr>
              <a:t>СПАСИБО ЗА ВНИМАНИЕ!!!!</a:t>
            </a:r>
            <a:endParaRPr lang="ru-RU" sz="5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0_89604_568ac41e_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051720" cy="215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1412776"/>
            <a:ext cx="6696744" cy="9361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Вас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приветствует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219" name="Picture 3" descr="C:\Users\светлана\Desktop\23561231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260648"/>
            <a:ext cx="1143000" cy="1104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2636912"/>
            <a:ext cx="5472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ЧЕРНЦКОЕ МУНИЦИПАЛЬНОЕ ДОШКОЛЬНОЕ ОБРАЗОВАТЕЛЬНОЕ УЧРЕЖДЕНИЕ.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2 МЛАДШАЯ ГРУППА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3140968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</a:rPr>
              <a:t>Детский сад – хороший дом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</a:rPr>
              <a:t>В нем  растем мы с каждым днем.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</a:rPr>
              <a:t>В этом доме все для нас: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</a:rPr>
              <a:t>Сказки, песни и рассказ,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</a:rPr>
              <a:t>Шумный пляс и тихий час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</a:rPr>
              <a:t>В этом доме все для нас!!!</a:t>
            </a:r>
            <a:endParaRPr lang="ru-RU" sz="3200" dirty="0">
              <a:solidFill>
                <a:srgbClr val="0070C0"/>
              </a:solidFill>
              <a:latin typeface="Gabriola" pitchFamily="82" charset="0"/>
            </a:endParaRPr>
          </a:p>
        </p:txBody>
      </p:sp>
      <p:pic>
        <p:nvPicPr>
          <p:cNvPr id="8196" name="Picture 4" descr="C:\Users\светлана\Desktop\babochkia-1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332656"/>
            <a:ext cx="1905000" cy="1857375"/>
          </a:xfrm>
          <a:prstGeom prst="rect">
            <a:avLst/>
          </a:prstGeom>
          <a:noFill/>
        </p:spPr>
      </p:pic>
      <p:pic>
        <p:nvPicPr>
          <p:cNvPr id="8197" name="Picture 5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268760"/>
            <a:ext cx="723900" cy="676275"/>
          </a:xfrm>
          <a:prstGeom prst="rect">
            <a:avLst/>
          </a:prstGeom>
          <a:noFill/>
        </p:spPr>
      </p:pic>
      <p:pic>
        <p:nvPicPr>
          <p:cNvPr id="8198" name="Picture 6" descr="I:\3\S70015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3265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6480720" cy="9361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abic Typesetting" pitchFamily="66" charset="-78"/>
              </a:rPr>
              <a:t>Физзарядка по утрам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abic Typesetting" pitchFamily="66" charset="-78"/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abic Typesetting" pitchFamily="66" charset="-78"/>
              </a:rPr>
              <a:t>Не во вред — на пользу нам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!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светлана\Desktop\Новая папка (3)\IMG_20160817_1051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556792"/>
            <a:ext cx="3735907" cy="21014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светлана\Desktop\Новая папка (3)\IMG_20160817_1053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556792"/>
            <a:ext cx="3384376" cy="19037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Users\светлана\Desktop\Новая папка (3)\IMG_20160817_1054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933056"/>
            <a:ext cx="3160352" cy="17776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C:\Users\светлана\Desktop\babochkia-14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77150" y="0"/>
            <a:ext cx="1466850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556792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abic Typesetting" pitchFamily="66" charset="-78"/>
              </a:rPr>
              <a:t>Ай, лады, лады, лады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abic Typesetting" pitchFamily="66" charset="-78"/>
              </a:rPr>
              <a:t>Не боимся мы воды,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abic Typesetting" pitchFamily="66" charset="-78"/>
              </a:rPr>
              <a:t>Чисто умываемся,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Arabic Typesetting" pitchFamily="66" charset="-78"/>
              </a:rPr>
              <a:t>Всем мы улыбаемся.</a:t>
            </a:r>
            <a:endParaRPr lang="ru-RU" sz="2800" dirty="0">
              <a:solidFill>
                <a:srgbClr val="00206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pic>
        <p:nvPicPr>
          <p:cNvPr id="3074" name="Picture 2" descr="C:\Users\светлана\Desktop\1878489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188640"/>
            <a:ext cx="1170586" cy="1412776"/>
          </a:xfrm>
          <a:prstGeom prst="rect">
            <a:avLst/>
          </a:prstGeom>
          <a:noFill/>
        </p:spPr>
      </p:pic>
      <p:pic>
        <p:nvPicPr>
          <p:cNvPr id="3076" name="Picture 4" descr="C:\Users\светлана\Desktop\Новая папка (3)\IMG_20160818_0947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188640"/>
            <a:ext cx="2088232" cy="3712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светлана\Desktop\Новая папка (3)\IMG_20160818_0947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3861048"/>
            <a:ext cx="4096455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8" name="Picture 6" descr="C:\Users\светлана\Desktop\babochkia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1916832"/>
            <a:ext cx="723900" cy="6762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37170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Друг мой - полотенце,</a:t>
            </a:r>
            <a:b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Мягкий, словно пуховой.</a:t>
            </a:r>
            <a:b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До общенья с ним я мокрый,</a:t>
            </a:r>
            <a:b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После - чистый и сухой.</a:t>
            </a:r>
            <a:endParaRPr lang="ru-RU" sz="2400" i="1" dirty="0">
              <a:solidFill>
                <a:srgbClr val="7030A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3314" name="Picture 2" descr="C:\Users\светлана\Desktop\Новая папка (3)\IMG_20160818_0948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76872"/>
            <a:ext cx="2483768" cy="4415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 descr="C:\Users\светлана\Desktop\Новая папка (3)\IMG_20160818_0948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476672"/>
            <a:ext cx="4152462" cy="2335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C:\Users\светлана\Desktop\babochkia-17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2924944"/>
            <a:ext cx="1295400" cy="838200"/>
          </a:xfrm>
          <a:prstGeom prst="rect">
            <a:avLst/>
          </a:prstGeom>
          <a:noFill/>
        </p:spPr>
      </p:pic>
      <p:pic>
        <p:nvPicPr>
          <p:cNvPr id="13317" name="Picture 5" descr="C:\Users\светлана\Desktop\5865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260648"/>
            <a:ext cx="3228975" cy="21145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 decel="100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976" y="332656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  <a:cs typeface="Microsoft Uighur" pitchFamily="2" charset="-78"/>
              </a:rPr>
              <a:t>      </a:t>
            </a:r>
            <a:r>
              <a:rPr lang="ru-RU" sz="2800" dirty="0" smtClean="0">
                <a:solidFill>
                  <a:srgbClr val="CC00CC"/>
                </a:solidFill>
                <a:latin typeface="Monotype Corsiva" pitchFamily="66" charset="0"/>
                <a:cs typeface="Microsoft Uighur" pitchFamily="2" charset="-78"/>
              </a:rPr>
              <a:t>Мы за столиком сидим,</a:t>
            </a:r>
          </a:p>
          <a:p>
            <a:pPr algn="ctr"/>
            <a:r>
              <a:rPr lang="ru-RU" sz="2800" dirty="0" smtClean="0">
                <a:solidFill>
                  <a:srgbClr val="CC00CC"/>
                </a:solidFill>
                <a:latin typeface="Monotype Corsiva" pitchFamily="66" charset="0"/>
                <a:cs typeface="Microsoft Uighur" pitchFamily="2" charset="-78"/>
              </a:rPr>
              <a:t>Вкусный завтрак мы едим.</a:t>
            </a:r>
            <a:endParaRPr lang="ru-RU" sz="2800" dirty="0">
              <a:solidFill>
                <a:srgbClr val="CC00CC"/>
              </a:solidFill>
              <a:latin typeface="Monotype Corsiva" pitchFamily="66" charset="0"/>
              <a:cs typeface="Microsoft Uighur" pitchFamily="2" charset="-78"/>
            </a:endParaRPr>
          </a:p>
        </p:txBody>
      </p:sp>
      <p:pic>
        <p:nvPicPr>
          <p:cNvPr id="14338" name="Picture 2" descr="C:\Users\светлана\Desktop\Новая папка (3)\IMG_20160818_0856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412776"/>
            <a:ext cx="3832426" cy="21557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411760" y="41490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     </a:t>
            </a:r>
            <a:r>
              <a:rPr lang="ru-RU" b="1" i="1" dirty="0" smtClean="0">
                <a:solidFill>
                  <a:srgbClr val="002060"/>
                </a:solidFill>
              </a:rPr>
              <a:t>На моей тарелочке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        Рыженькая белочка.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        Чтоб она была видна,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             Все съедаю я до дна!</a:t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4339" name="Picture 3" descr="C:\Users\светлана\Desktop\Новая папка (3)\IMG_20160818_0857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700808"/>
            <a:ext cx="422446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C:\Users\светлана\Desktop\53241141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548680"/>
            <a:ext cx="1224136" cy="88137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  <a:latin typeface="Gabriola" pitchFamily="82" charset="0"/>
                <a:cs typeface="Arabic Typesetting" pitchFamily="66" charset="-78"/>
              </a:rPr>
              <a:t>Хороши у нас игрушки!!!!</a:t>
            </a:r>
            <a:br>
              <a:rPr lang="ru-RU" sz="6600" dirty="0" smtClean="0">
                <a:solidFill>
                  <a:srgbClr val="C00000"/>
                </a:solidFill>
                <a:latin typeface="Gabriola" pitchFamily="82" charset="0"/>
                <a:cs typeface="Arabic Typesetting" pitchFamily="66" charset="-78"/>
              </a:rPr>
            </a:br>
            <a:endParaRPr lang="ru-RU" sz="6600" dirty="0">
              <a:solidFill>
                <a:srgbClr val="C00000"/>
              </a:solidFill>
              <a:latin typeface="Gabriola" pitchFamily="82" charset="0"/>
              <a:cs typeface="Arabic Typesetting" pitchFamily="66" charset="-78"/>
            </a:endParaRPr>
          </a:p>
        </p:txBody>
      </p:sp>
      <p:pic>
        <p:nvPicPr>
          <p:cNvPr id="4" name="Picture 2" descr="C:\Users\светлана\Desktop\Новая папка (3)\IMG_20160818_093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88032"/>
            <a:ext cx="2120607" cy="376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ветлана\Desktop\Новая папка (3)\IMG_20160818_094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556792"/>
            <a:ext cx="3512390" cy="19757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светлана\Desktop\Новая папка (3)\IMG_20160818_0932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4077072"/>
            <a:ext cx="3888432" cy="2187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Users\светлана\Desktop\Новая папка (3)\IMG_20160818_0933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1412776"/>
            <a:ext cx="192881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светлана\Desktop\915940440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1484784"/>
            <a:ext cx="847725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  <a:t>Мы пекли, варили,</a:t>
            </a:r>
            <a:b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</a:br>
            <a: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  <a:t>Кукол накормили.</a:t>
            </a:r>
            <a:b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</a:br>
            <a: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  <a:t>Куклы нас слушали,</a:t>
            </a:r>
            <a:b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</a:br>
            <a: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  <a:t>Быстренько все скушали:</a:t>
            </a:r>
            <a:br>
              <a:rPr lang="ru-RU" i="1" dirty="0" smtClean="0">
                <a:solidFill>
                  <a:srgbClr val="002060"/>
                </a:solidFill>
                <a:cs typeface="Levenim MT" pitchFamily="2" charset="-79"/>
              </a:rPr>
            </a:br>
            <a:endParaRPr lang="ru-RU" i="1" dirty="0">
              <a:solidFill>
                <a:srgbClr val="002060"/>
              </a:solidFill>
              <a:cs typeface="Levenim MT" pitchFamily="2" charset="-79"/>
            </a:endParaRPr>
          </a:p>
        </p:txBody>
      </p:sp>
      <p:pic>
        <p:nvPicPr>
          <p:cNvPr id="2050" name="Picture 2" descr="C:\Users\светлана\Desktop\Новая папка (3)\IMG_20160818_093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708920"/>
            <a:ext cx="3744416" cy="2106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92080" y="33569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Спи, моя хорошая,</a:t>
            </a:r>
            <a:br>
              <a:rPr lang="ru-RU" dirty="0" smtClean="0"/>
            </a:br>
            <a:r>
              <a:rPr lang="ru-RU" dirty="0" err="1" smtClean="0"/>
              <a:t>Баю-баю-бай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Куколка любимая,</a:t>
            </a:r>
            <a:br>
              <a:rPr lang="ru-RU" dirty="0" smtClean="0"/>
            </a:br>
            <a:r>
              <a:rPr lang="ru-RU" dirty="0" smtClean="0"/>
              <a:t>Глазки закрывай.</a:t>
            </a:r>
            <a:endParaRPr lang="ru-RU" dirty="0"/>
          </a:p>
        </p:txBody>
      </p:sp>
      <p:pic>
        <p:nvPicPr>
          <p:cNvPr id="2051" name="Picture 3" descr="C:\Users\светлана\Desktop\Новая папка (3)\IMG_20160818_0937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124744"/>
            <a:ext cx="3584398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314</TotalTime>
  <Words>152</Words>
  <Application>Microsoft Office PowerPoint</Application>
  <PresentationFormat>Экран (4:3)</PresentationFormat>
  <Paragraphs>33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43335_shk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Хороши у нас игрушки!!!! </vt:lpstr>
      <vt:lpstr>Слайд 9</vt:lpstr>
      <vt:lpstr>Слайд 10</vt:lpstr>
      <vt:lpstr>Слайд 11</vt:lpstr>
      <vt:lpstr>Тише, тише , тише птицы, Вы не пойте под окном ! В тихий час так сладко спится, Спят ребята крепким сном. Отдохнуть ребятам надо. Надо им поспать часок! 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32</cp:revision>
  <dcterms:created xsi:type="dcterms:W3CDTF">2016-08-19T19:31:34Z</dcterms:created>
  <dcterms:modified xsi:type="dcterms:W3CDTF">2020-04-08T16:19:39Z</dcterms:modified>
</cp:coreProperties>
</file>