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79" r:id="rId3"/>
    <p:sldId id="286" r:id="rId4"/>
    <p:sldId id="287" r:id="rId5"/>
    <p:sldId id="285" r:id="rId6"/>
    <p:sldId id="289" r:id="rId7"/>
    <p:sldId id="288" r:id="rId8"/>
    <p:sldId id="284" r:id="rId9"/>
    <p:sldId id="283" r:id="rId10"/>
    <p:sldId id="291" r:id="rId11"/>
    <p:sldId id="297" r:id="rId12"/>
    <p:sldId id="298" r:id="rId13"/>
    <p:sldId id="293" r:id="rId14"/>
    <p:sldId id="277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111111"/>
    <a:srgbClr val="FFFFFF"/>
    <a:srgbClr val="3333CC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9756" autoAdjust="0"/>
  </p:normalViewPr>
  <p:slideViewPr>
    <p:cSldViewPr>
      <p:cViewPr varScale="1">
        <p:scale>
          <a:sx n="114" d="100"/>
          <a:sy n="114" d="100"/>
        </p:scale>
        <p:origin x="112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</dgm:pt>
  </dgm:ptLst>
  <dgm:cxnLst>
    <dgm:cxn modelId="{FE503565-F7FB-4B4F-8B3E-A0F043089C4F}" type="presOf" srcId="{66612BEF-459C-4E4F-BD0C-352D325DEF40}" destId="{446CA65D-CB69-46F3-B3D9-11BB3C3F4571}" srcOrd="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B7637A-0E22-4627-B091-3A9316EC95A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AC5EFB-6535-4389-BAE6-C84C3911B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172548"/>
      </p:ext>
    </p:extLst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747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740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8730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437298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037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977931"/>
      </p:ext>
    </p:extLst>
  </p:cSld>
  <p:clrMapOvr>
    <a:masterClrMapping/>
  </p:clrMapOvr>
  <p:transition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053914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258207"/>
      </p:ext>
    </p:extLst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441934"/>
      </p:ext>
    </p:extLst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805316"/>
      </p:ext>
    </p:extLst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825390"/>
      </p:ext>
    </p:extLst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836194"/>
      </p:ext>
    </p:extLst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472255"/>
      </p:ext>
    </p:extLst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716287"/>
      </p:ext>
    </p:extLst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605490"/>
      </p:ext>
    </p:extLst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552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ransition>
    <p:fade thruBlk="1"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://www.funmedia.ru/up/photos/multik/multik322.pn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844824"/>
            <a:ext cx="7272808" cy="205785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4000" b="1" spc="600" dirty="0">
                <a:ln w="38100">
                  <a:noFill/>
                </a:ln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Солнце светит днём,              </a:t>
            </a:r>
          </a:p>
          <a:p>
            <a:pPr algn="ctr"/>
            <a:r>
              <a:rPr lang="ru-RU" sz="4000" b="1" spc="600" dirty="0">
                <a:ln w="38100">
                  <a:noFill/>
                </a:ln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звёзды ночью?</a:t>
            </a:r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643446"/>
            <a:ext cx="2286000" cy="2047875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214282" y="857232"/>
            <a:ext cx="4286280" cy="1571636"/>
          </a:xfrm>
          <a:prstGeom prst="cloudCallout">
            <a:avLst>
              <a:gd name="adj1" fmla="val 5065"/>
              <a:gd name="adj2" fmla="val 222970"/>
            </a:avLst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Рассмотрим наиболее известные звёзды в некоторых созвездиях.</a:t>
            </a:r>
          </a:p>
        </p:txBody>
      </p:sp>
      <p:sp>
        <p:nvSpPr>
          <p:cNvPr id="6" name="Пятно 1 5"/>
          <p:cNvSpPr/>
          <p:nvPr/>
        </p:nvSpPr>
        <p:spPr>
          <a:xfrm>
            <a:off x="6429388" y="1357298"/>
            <a:ext cx="2428892" cy="2357454"/>
          </a:xfrm>
          <a:prstGeom prst="irregularSeal1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ятно 1 6"/>
          <p:cNvSpPr/>
          <p:nvPr/>
        </p:nvSpPr>
        <p:spPr>
          <a:xfrm>
            <a:off x="7786710" y="4643446"/>
            <a:ext cx="428628" cy="428628"/>
          </a:xfrm>
          <a:prstGeom prst="irregularSeal1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ятно 1 7"/>
          <p:cNvSpPr/>
          <p:nvPr/>
        </p:nvSpPr>
        <p:spPr>
          <a:xfrm>
            <a:off x="4286248" y="3786190"/>
            <a:ext cx="1071570" cy="1071570"/>
          </a:xfrm>
          <a:prstGeom prst="irregularSeal1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ятно 1 8"/>
          <p:cNvSpPr/>
          <p:nvPr/>
        </p:nvSpPr>
        <p:spPr>
          <a:xfrm>
            <a:off x="5715008" y="5857892"/>
            <a:ext cx="785818" cy="785818"/>
          </a:xfrm>
          <a:prstGeom prst="irregularSeal1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500826" y="785794"/>
            <a:ext cx="2428892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Альдебаран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143372" y="3214686"/>
            <a:ext cx="1428760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Регул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072330" y="4000504"/>
            <a:ext cx="1857388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Солнце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143504" y="5143512"/>
            <a:ext cx="1714512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Сириус</a:t>
            </a:r>
          </a:p>
        </p:txBody>
      </p:sp>
    </p:spTree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Картинка 1 из 99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90364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Картинка 39 из 85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Картинка 3 из 142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3474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897527189"/>
              </p:ext>
            </p:extLst>
          </p:nvPr>
        </p:nvGraphicFramePr>
        <p:xfrm>
          <a:off x="285720" y="1071546"/>
          <a:ext cx="7022584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8932402-043F-447A-9595-1B2802E607FF}"/>
              </a:ext>
            </a:extLst>
          </p:cNvPr>
          <p:cNvSpPr txBox="1"/>
          <p:nvPr/>
        </p:nvSpPr>
        <p:spPr>
          <a:xfrm>
            <a:off x="899592" y="2004177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643446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395536" y="404664"/>
            <a:ext cx="7215238" cy="1643074"/>
          </a:xfrm>
          <a:prstGeom prst="cloudCallout">
            <a:avLst>
              <a:gd name="adj1" fmla="val -14004"/>
              <a:gd name="adj2" fmla="val 207955"/>
            </a:avLst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Солнце – ближайшая к Земле звезда. </a:t>
            </a:r>
          </a:p>
          <a:p>
            <a:pPr algn="ctr"/>
            <a:r>
              <a:rPr lang="ru-RU" sz="2000" b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Это огромный пылающий шар . Солнце  не просто светит днем, оно- то  и создает нам день.</a:t>
            </a:r>
          </a:p>
        </p:txBody>
      </p:sp>
      <p:pic>
        <p:nvPicPr>
          <p:cNvPr id="6146" name="Picture 2" descr="Картинка 21 из 17062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4500562" y="2547934"/>
            <a:ext cx="4310066" cy="4310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61508" y="836712"/>
            <a:ext cx="314327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Когда Солнце восходит и освещает Землю, начинается день.  Чтобы доехать от Земли до Солнца на автомобиле со скоростью 80 километров в час, машине пришлось бы ехать без остановки 200 лет. Эта звезда выделяет огромное количество энергии, часть которой доходит до нас с вами.</a:t>
            </a:r>
          </a:p>
        </p:txBody>
      </p:sp>
      <p:pic>
        <p:nvPicPr>
          <p:cNvPr id="30724" name="Picture 4" descr="Картинка 143 из 77477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268760"/>
            <a:ext cx="3385371" cy="3447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436096" y="302359"/>
            <a:ext cx="335074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Вечером, когда Солнце скрывается за горизонтом, мы можем увидеть в небе звезды. Одни светятся ярче, другие слабее. Одни голубые, другие желтые, а третьи красные.</a:t>
            </a:r>
          </a:p>
          <a:p>
            <a:pPr algn="just"/>
            <a:r>
              <a:rPr lang="ru-RU" sz="2000" b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 Невооруженным глазом ночью в небе можно увидеть около 6000 звезд. Если взять бинокль или телескоп, то можно увидеть еще больше.</a:t>
            </a:r>
          </a:p>
        </p:txBody>
      </p:sp>
      <p:pic>
        <p:nvPicPr>
          <p:cNvPr id="38914" name="Picture 2" descr="Картинка 76 из 8609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8462" y="908720"/>
            <a:ext cx="3950773" cy="42477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Картинка 1 из 17647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286248" y="2643182"/>
            <a:ext cx="4657725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214282" y="714356"/>
            <a:ext cx="864399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	Некоторые дети считают, что звезды вечером зажигаются, а утром гаснут. На самом деле звезды светят и днем, и ночью. </a:t>
            </a:r>
          </a:p>
          <a:p>
            <a:pPr algn="just"/>
            <a:r>
              <a:rPr lang="ru-RU" sz="2000" b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Звёзды - это раскаленные небесные тела. Все, что раскалено - светится. Почему же мы их не видим?</a:t>
            </a:r>
          </a:p>
          <a:p>
            <a:pPr algn="just"/>
            <a:r>
              <a:rPr lang="ru-RU" sz="2000" b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57620" y="6215082"/>
            <a:ext cx="1071570" cy="500066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Картинка 10 из 527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030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85794"/>
            <a:ext cx="85725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Днем Солнце «перекрывает»  своим ярким светом более слабый свет других, далеких звезд, и мы их не видим.Кажется , что нет ничего, кроме Земли с её обитателями, голубого неба и яркого солнышка.</a:t>
            </a:r>
          </a:p>
          <a:p>
            <a:pPr algn="just"/>
            <a:r>
              <a:rPr lang="ru-RU" sz="2000" b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</a:t>
            </a:r>
          </a:p>
        </p:txBody>
      </p:sp>
      <p:pic>
        <p:nvPicPr>
          <p:cNvPr id="40962" name="Picture 2" descr="Картинка 4 из 22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2857496"/>
            <a:ext cx="5768730" cy="38523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Картинка 80 из 3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4820" name="Picture 4" descr="Картинка 63 из 77477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857232"/>
            <a:ext cx="1714512" cy="171451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429520" y="2428868"/>
            <a:ext cx="857256" cy="214314"/>
          </a:xfrm>
          <a:prstGeom prst="rect">
            <a:avLst/>
          </a:prstGeom>
          <a:solidFill>
            <a:srgbClr val="111111"/>
          </a:solidFill>
          <a:ln>
            <a:solidFill>
              <a:srgbClr val="1111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99193" y="522627"/>
            <a:ext cx="485775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111111"/>
                </a:solidFill>
              </a:rPr>
              <a:t>	</a:t>
            </a:r>
            <a:r>
              <a:rPr lang="ru-RU" sz="2000" b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Многие звёзды гораздо больше по размеру, чем Солнце, но на небе они кажутся совсем маленькими. По цвету звёзды бывают разные. Это зависит от температуры.</a:t>
            </a:r>
          </a:p>
          <a:p>
            <a:pPr algn="just"/>
            <a:r>
              <a:rPr lang="ru-RU" sz="2000" b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Когда температура высокая, то цвет у звезды красный. Если температура очень высокая, то звезда оранжевая. Если температура еще выше и звезда очень горячая, то она белого или голубоватого цвета.</a:t>
            </a:r>
          </a:p>
        </p:txBody>
      </p:sp>
      <p:pic>
        <p:nvPicPr>
          <p:cNvPr id="36871" name="Picture 7" descr="D:\Общие документы\КАРТИНКИ\АНИМИРОВАННЫЕ КАРТИНКИ\1 (432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3786190"/>
            <a:ext cx="609600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872" name="Picture 8" descr="D:\Общие документы\КАРТИНКИ\АНИМИРОВАННЫЕ КАРТИНКИ\1 (427)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4357694"/>
            <a:ext cx="609600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8" descr="D:\Общие документы\КАРТИНКИ\АНИМИРОВАННЫЕ КАРТИНКИ\1 (427)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72" y="2786058"/>
            <a:ext cx="609600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8" descr="D:\Общие документы\КАРТИНКИ\АНИМИРОВАННЫЕ КАРТИНКИ\1 (427)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5786454"/>
            <a:ext cx="609600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8" descr="D:\Общие документы\КАРТИНКИ\АНИМИРОВАННЫЕ КАРТИНКИ\1 (427)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9586" y="1142984"/>
            <a:ext cx="609600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8" descr="D:\Общие документы\КАРТИНКИ\АНИМИРОВАННЫЕ КАРТИНКИ\1 (427)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5643578"/>
            <a:ext cx="609600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7" descr="D:\Общие документы\КАРТИНКИ\АНИМИРОВАННЫЕ КАРТИНКИ\1 (432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928802"/>
            <a:ext cx="609600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Picture 7" descr="D:\Общие документы\КАРТИНКИ\АНИМИРОВАННЫЕ КАРТИНКИ\1 (432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5214950"/>
            <a:ext cx="609600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Picture 7" descr="D:\Общие документы\КАРТИНКИ\АНИМИРОВАННЫЕ КАРТИНКИ\1 (432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6143644"/>
            <a:ext cx="609600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Picture 7" descr="D:\Общие документы\КАРТИНКИ\АНИМИРОВАННЫЕ КАРТИНКИ\1 (432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500570"/>
            <a:ext cx="609600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477</TotalTime>
  <Words>69</Words>
  <Application>Microsoft Office PowerPoint</Application>
  <PresentationFormat>Экран (4:3)</PresentationFormat>
  <Paragraphs>37</Paragraphs>
  <Slides>14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cp:lastModifiedBy>АРСЕНТЬЕВЫ</cp:lastModifiedBy>
  <cp:revision>78</cp:revision>
  <dcterms:modified xsi:type="dcterms:W3CDTF">2020-04-08T16:37:53Z</dcterms:modified>
</cp:coreProperties>
</file>