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CAF247-591E-4160-A6E6-8F9AD11604BA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D61FBA-387A-4BFA-A3DC-7E43441196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851648" cy="364333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ПОЛЕЗНЫЕ И РАЗВИВАЮЩИЕ ИГРЫ ДЛЯ ВСЕЙ СЕМЬИ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785794"/>
            <a:ext cx="4786346" cy="5786478"/>
          </a:xfrm>
        </p:spPr>
        <p:txBody>
          <a:bodyPr anchor="ctr">
            <a:normAutofit fontScale="90000"/>
          </a:bodyPr>
          <a:lstStyle/>
          <a:p>
            <a:r>
              <a:rPr lang="ru-RU" sz="3600" dirty="0" smtClean="0"/>
              <a:t>- </a:t>
            </a:r>
            <a:r>
              <a:rPr lang="ru-RU" sz="3200" dirty="0" smtClean="0"/>
              <a:t>Закреплени</a:t>
            </a:r>
            <a:r>
              <a:rPr lang="ru-RU" sz="3200" dirty="0" smtClean="0"/>
              <a:t>е навыков прямого и обратного </a:t>
            </a:r>
            <a:r>
              <a:rPr lang="ru-RU" sz="3200" dirty="0" smtClean="0"/>
              <a:t>счета, цифр, </a:t>
            </a:r>
            <a:r>
              <a:rPr lang="ru-RU" sz="3200" dirty="0" smtClean="0"/>
              <a:t>развитие внимания</a:t>
            </a:r>
            <a:r>
              <a:rPr lang="ru-RU" sz="3200" dirty="0" smtClean="0"/>
              <a:t>, логики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</a:t>
            </a:r>
            <a:r>
              <a:rPr lang="ru-RU" sz="3600" dirty="0" smtClean="0"/>
              <a:t>Способствует запоминанию и узнаванию букв, развитие </a:t>
            </a:r>
            <a:r>
              <a:rPr lang="ru-RU" sz="3600" dirty="0" err="1" smtClean="0"/>
              <a:t>звуко-буквенного</a:t>
            </a:r>
            <a:r>
              <a:rPr lang="ru-RU" sz="3600" dirty="0" smtClean="0"/>
              <a:t> анализа, </a:t>
            </a:r>
            <a:r>
              <a:rPr lang="ru-RU" sz="3600" dirty="0" smtClean="0"/>
              <a:t>памяти, воображения</a:t>
            </a:r>
            <a:endParaRPr lang="ru-RU" sz="3600" dirty="0"/>
          </a:p>
        </p:txBody>
      </p:sp>
      <p:pic>
        <p:nvPicPr>
          <p:cNvPr id="4" name="Содержимое 3" descr="rummikub-bez-granic-mini-2-1200x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3" y="714356"/>
            <a:ext cx="3714775" cy="2714644"/>
          </a:xfrm>
        </p:spPr>
      </p:pic>
      <p:pic>
        <p:nvPicPr>
          <p:cNvPr id="5" name="Рисунок 4" descr="890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714752"/>
            <a:ext cx="2786082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857232"/>
            <a:ext cx="5143536" cy="55721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 Развитие </a:t>
            </a:r>
            <a:r>
              <a:rPr lang="ru-RU" sz="2800" dirty="0" smtClean="0"/>
              <a:t>логики, пространственного и стратегического </a:t>
            </a:r>
            <a:r>
              <a:rPr lang="ru-RU" sz="2800" dirty="0" smtClean="0"/>
              <a:t>мышления, </a:t>
            </a:r>
            <a:r>
              <a:rPr lang="ru-RU" sz="2800" dirty="0" smtClean="0"/>
              <a:t>  </a:t>
            </a:r>
            <a:r>
              <a:rPr lang="ru-RU" sz="2800" dirty="0" smtClean="0"/>
              <a:t>внимания, памяти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развитие пространственного мышления, логики, </a:t>
            </a:r>
            <a:r>
              <a:rPr lang="ru-RU" sz="2800" dirty="0" smtClean="0"/>
              <a:t>тренировка математического </a:t>
            </a:r>
            <a:r>
              <a:rPr lang="ru-RU" sz="2800" dirty="0" smtClean="0"/>
              <a:t>счета при подсчитывании </a:t>
            </a:r>
            <a:r>
              <a:rPr lang="ru-RU" sz="2800" dirty="0" smtClean="0"/>
              <a:t>очков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10148558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000108"/>
            <a:ext cx="2459561" cy="1916408"/>
          </a:xfrm>
        </p:spPr>
      </p:pic>
      <p:pic>
        <p:nvPicPr>
          <p:cNvPr id="5" name="Рисунок 4" descr="m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429000"/>
            <a:ext cx="2000264" cy="28455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704088"/>
            <a:ext cx="4471990" cy="5796746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2800" dirty="0" smtClean="0"/>
              <a:t>РАЗВИТИЕ РИФМЫ, </a:t>
            </a:r>
            <a:r>
              <a:rPr lang="ru-RU" sz="2800" dirty="0" smtClean="0"/>
              <a:t>ФОНЕМАТИЧЕСКОГО </a:t>
            </a:r>
            <a:r>
              <a:rPr lang="ru-RU" sz="2800" dirty="0" smtClean="0"/>
              <a:t>СЛУХА, ВНИМАНИЯ, </a:t>
            </a:r>
            <a:r>
              <a:rPr lang="ru-RU" sz="2800" dirty="0" smtClean="0"/>
              <a:t>ВОСПРИЯТИЯ, СООБРАЗИТЕЛЬНОСТИ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развитие быстроты реакции, внимание</a:t>
            </a:r>
            <a:r>
              <a:rPr lang="ru-RU" sz="2800" dirty="0" smtClean="0"/>
              <a:t>, логика, мышление, </a:t>
            </a:r>
            <a:r>
              <a:rPr lang="ru-RU" sz="2800" dirty="0" smtClean="0"/>
              <a:t>зрительный анализ, закрепление знаний цветов (для детей младшего возраста)</a:t>
            </a:r>
            <a:endParaRPr lang="ru-RU" sz="2800" dirty="0"/>
          </a:p>
        </p:txBody>
      </p:sp>
      <p:pic>
        <p:nvPicPr>
          <p:cNvPr id="6" name="Содержимое 5" descr="0a3c2c7ababf8a28d14d447005801a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3786190"/>
            <a:ext cx="2766222" cy="2766222"/>
          </a:xfrm>
        </p:spPr>
      </p:pic>
      <p:pic>
        <p:nvPicPr>
          <p:cNvPr id="7" name="Рисунок 6" descr="10694072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714356"/>
            <a:ext cx="2273424" cy="288505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</TotalTime>
  <Words>45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ПОЛЕЗНЫЕ И РАЗВИВАЮЩИЕ ИГРЫ ДЛЯ ВСЕЙ СЕМЬИ</vt:lpstr>
      <vt:lpstr>- Закрепление навыков прямого и обратного счета, цифр, развитие внимания, логики   - Способствует запоминанию и узнаванию букв, развитие звуко-буквенного анализа, памяти, воображения</vt:lpstr>
      <vt:lpstr>- Развитие логики, пространственного и стратегического мышления,   внимания, памяти    - развитие пространственного мышления, логики, тренировка математического счета при подсчитывании очков </vt:lpstr>
      <vt:lpstr>- РАЗВИТИЕ РИФМЫ, ФОНЕМАТИЧЕСКОГО СЛУХА, ВНИМАНИЯ, ВОСПРИЯТИЯ, СООБРАЗИТЕЛЬНОСТИ   - развитие быстроты реакции, внимание, логика, мышление, зрительный анализ, закрепление знаний цветов (для детей младшего возраста)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 РАЗВИВАЮЩИЕ ИГРЫ ДЛЯ ВСЕЙ СЕМЬИ</dc:title>
  <dc:creator>Александра</dc:creator>
  <cp:lastModifiedBy>Александра</cp:lastModifiedBy>
  <cp:revision>10</cp:revision>
  <dcterms:created xsi:type="dcterms:W3CDTF">2019-12-16T16:28:24Z</dcterms:created>
  <dcterms:modified xsi:type="dcterms:W3CDTF">2019-12-18T12:36:12Z</dcterms:modified>
</cp:coreProperties>
</file>