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76279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0BB98547-0F05-497C-ABE8-C81EFAE504E9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63575" y="3226820"/>
            <a:ext cx="3859795" cy="304801"/>
          </a:xfrm>
        </p:spPr>
        <p:txBody>
          <a:bodyPr anchor="b"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lang="ru-RU"/>
          </a:p>
        </p:txBody>
      </p:sp>
      <p:sp>
        <p:nvSpPr>
          <p:cNvPr id="17" name="Rectangle 16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/>
            </a:lvl1pPr>
          </a:lstStyle>
          <a:p>
            <a:fld id="{27A3B1D7-81D8-42CE-83B8-254012B48F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34680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5945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2683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98547-0F05-497C-ABE8-C81EFAE504E9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3B1D7-81D8-42CE-83B8-254012B48F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87225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98547-0F05-497C-ABE8-C81EFAE504E9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3B1D7-81D8-42CE-83B8-254012B48F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62831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6" name="Rectangle 1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1" name="TextBox 10"/>
          <p:cNvSpPr txBox="1"/>
          <p:nvPr/>
        </p:nvSpPr>
        <p:spPr bwMode="gray">
          <a:xfrm>
            <a:off x="898295" y="603589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705137" y="2613787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980517"/>
            <a:ext cx="8460983" cy="2705034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86515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14393"/>
            <a:ext cx="8825659" cy="1012664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98547-0F05-497C-ABE8-C81EFAE504E9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4" name="Rectangle 23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3B1D7-81D8-42CE-83B8-254012B48F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46328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2404477"/>
            <a:ext cx="8825659" cy="178870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8587" y="5024967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98547-0F05-497C-ABE8-C81EFAE504E9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Rectangle 11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3B1D7-81D8-42CE-83B8-254012B48F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04870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09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87261"/>
            <a:ext cx="3129168" cy="28397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10999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87261"/>
            <a:ext cx="3145380" cy="28397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1" y="2603500"/>
            <a:ext cx="3157448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87261"/>
            <a:ext cx="3161029" cy="283979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98547-0F05-497C-ABE8-C81EFAE504E9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3B1D7-81D8-42CE-83B8-254012B48F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63518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20744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11246"/>
            <a:ext cx="2691242" cy="1583764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20745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42840"/>
            <a:ext cx="2691242" cy="155217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09107"/>
            <a:ext cx="3050438" cy="92140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18992"/>
            <a:ext cx="2691242" cy="1576018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09107"/>
            <a:ext cx="3054127" cy="89634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98547-0F05-497C-ABE8-C81EFAE504E9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3B1D7-81D8-42CE-83B8-254012B48F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0135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98547-0F05-497C-ABE8-C81EFAE504E9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3B1D7-81D8-42CE-83B8-254012B48F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52072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Rectangle 12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97430"/>
            <a:ext cx="1409965" cy="4729626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97429"/>
            <a:ext cx="6247546" cy="47296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98547-0F05-497C-ABE8-C81EFAE504E9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Rectangle 17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3B1D7-81D8-42CE-83B8-254012B48F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86810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98547-0F05-497C-ABE8-C81EFAE504E9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3B1D7-81D8-42CE-83B8-254012B48F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18867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4"/>
            <a:ext cx="4351023" cy="2283823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98547-0F05-497C-ABE8-C81EFAE504E9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3B1D7-81D8-42CE-83B8-254012B48F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55935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1368" y="2603500"/>
            <a:ext cx="4828744" cy="3416301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1" y="2603500"/>
            <a:ext cx="4825159" cy="3377705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98547-0F05-497C-ABE8-C81EFAE504E9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3B1D7-81D8-42CE-83B8-254012B48F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59927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36063"/>
            <a:ext cx="48251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212326"/>
            <a:ext cx="4825158" cy="280747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1" y="2603499"/>
            <a:ext cx="4825160" cy="60882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212327"/>
            <a:ext cx="4825159" cy="280747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98547-0F05-497C-ABE8-C81EFAE504E9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3B1D7-81D8-42CE-83B8-254012B48F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03986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98547-0F05-497C-ABE8-C81EFAE504E9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3B1D7-81D8-42CE-83B8-254012B48F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14906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98547-0F05-497C-ABE8-C81EFAE504E9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Rectangle 5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3B1D7-81D8-42CE-83B8-254012B48F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77670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98547-0F05-497C-ABE8-C81EFAE504E9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3B1D7-81D8-42CE-83B8-254012B48F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59355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59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2" y="1143000"/>
            <a:ext cx="3227192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98547-0F05-497C-ABE8-C81EFAE504E9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3B1D7-81D8-42CE-83B8-254012B48F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67985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Oval 4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9" name="Oval 3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Oval 3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9" name="Oval 48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9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407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0BB98547-0F05-497C-ABE8-C81EFAE504E9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20" name="Rectangle 19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27A3B1D7-81D8-42CE-83B8-254012B48F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3961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200" r="-1280" b="11200"/>
          <a:stretch/>
        </p:blipFill>
        <p:spPr>
          <a:xfrm>
            <a:off x="0" y="9492"/>
            <a:ext cx="12395200" cy="6986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5515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23886" y="130629"/>
            <a:ext cx="7982858" cy="8998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accent4">
                    <a:lumMod val="75000"/>
                  </a:schemeClr>
                </a:solidFill>
              </a:rPr>
              <a:t>The President of the Russian Federation</a:t>
            </a:r>
            <a:endParaRPr lang="ru-RU" sz="32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28914" y="1233714"/>
            <a:ext cx="2148115" cy="74022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rgbClr val="0070C0"/>
                </a:solidFill>
              </a:rPr>
              <a:t>legislative</a:t>
            </a:r>
            <a:r>
              <a:rPr lang="en-US" sz="2800" b="1" dirty="0"/>
              <a:t> 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62456" y="1497415"/>
            <a:ext cx="2283485" cy="6880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rgbClr val="00B050"/>
                </a:solidFill>
              </a:rPr>
              <a:t>executive</a:t>
            </a:r>
            <a:r>
              <a:rPr lang="en-US" b="1" dirty="0"/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9608457" y="1422399"/>
            <a:ext cx="1966614" cy="5163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rgbClr val="FF0000"/>
                </a:solidFill>
              </a:rPr>
              <a:t>judicial 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27316" y="2612572"/>
            <a:ext cx="2598056" cy="88537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the Federal </a:t>
            </a:r>
            <a:r>
              <a:rPr lang="en-US" sz="2800" b="1" dirty="0" smtClean="0"/>
              <a:t>Assembly</a:t>
            </a:r>
            <a:endParaRPr lang="ru-RU" sz="28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604000" y="2728686"/>
            <a:ext cx="2641600" cy="16658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the Constitutional Court</a:t>
            </a:r>
            <a:endParaRPr lang="ru-RU" sz="28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209144" y="2596764"/>
            <a:ext cx="2307770" cy="113340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t</a:t>
            </a:r>
            <a:r>
              <a:rPr lang="en-US" sz="2800" b="1" dirty="0" smtClean="0"/>
              <a:t>he government</a:t>
            </a:r>
            <a:endParaRPr lang="ru-RU" sz="28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30629" y="3802743"/>
            <a:ext cx="2031999" cy="22206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the Council of Federation</a:t>
            </a:r>
            <a:r>
              <a:rPr lang="en-US" b="1" dirty="0" smtClean="0"/>
              <a:t>178 members</a:t>
            </a:r>
            <a:r>
              <a:rPr lang="en-US" sz="2800" b="1" dirty="0" smtClean="0"/>
              <a:t> </a:t>
            </a:r>
            <a:endParaRPr lang="ru-RU" sz="28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423681" y="3896371"/>
            <a:ext cx="1903620" cy="19884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b="1" dirty="0" smtClean="0"/>
              <a:t>the State Duma </a:t>
            </a:r>
          </a:p>
          <a:p>
            <a:r>
              <a:rPr lang="en-US" b="1" dirty="0" smtClean="0"/>
              <a:t>450 members </a:t>
            </a:r>
            <a:r>
              <a:rPr lang="ru-RU" sz="2800" b="1" dirty="0" smtClean="0"/>
              <a:t>  </a:t>
            </a:r>
            <a:endParaRPr lang="ru-RU" sz="28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0218057" y="2540002"/>
            <a:ext cx="1828800" cy="13062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the Supreme Court </a:t>
            </a:r>
            <a:endParaRPr lang="ru-RU" sz="28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9260113" y="4165600"/>
            <a:ext cx="2249716" cy="207554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t</a:t>
            </a:r>
            <a:r>
              <a:rPr lang="en-US" sz="2800" b="1" dirty="0" smtClean="0"/>
              <a:t>he</a:t>
            </a:r>
          </a:p>
          <a:p>
            <a:pPr algn="ctr"/>
            <a:r>
              <a:rPr lang="en-US" sz="2800" b="1" dirty="0" smtClean="0"/>
              <a:t>Supreme arbitration court</a:t>
            </a:r>
            <a:endParaRPr lang="ru-RU" sz="2800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4528457" y="4122058"/>
            <a:ext cx="1886857" cy="11901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the Prime Minister</a:t>
            </a:r>
            <a:endParaRPr lang="ru-RU" sz="2800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4499429" y="5878287"/>
            <a:ext cx="1988457" cy="78377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ministers</a:t>
            </a:r>
            <a:endParaRPr lang="ru-RU" sz="2800" b="1" dirty="0"/>
          </a:p>
        </p:txBody>
      </p:sp>
      <p:cxnSp>
        <p:nvCxnSpPr>
          <p:cNvPr id="17" name="Прямая со стрелкой 16"/>
          <p:cNvCxnSpPr/>
          <p:nvPr/>
        </p:nvCxnSpPr>
        <p:spPr>
          <a:xfrm flipH="1">
            <a:off x="3135086" y="972457"/>
            <a:ext cx="1059543" cy="40640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H="1">
            <a:off x="5646057" y="1088571"/>
            <a:ext cx="58057" cy="435429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8636000" y="957943"/>
            <a:ext cx="1001486" cy="478971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2336800" y="2032000"/>
            <a:ext cx="43543" cy="580571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flipH="1">
            <a:off x="1509486" y="3497943"/>
            <a:ext cx="319314" cy="31931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>
            <a:endCxn id="10" idx="0"/>
          </p:cNvCxnSpPr>
          <p:nvPr/>
        </p:nvCxnSpPr>
        <p:spPr>
          <a:xfrm>
            <a:off x="2786539" y="3431913"/>
            <a:ext cx="588952" cy="46445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stCxn id="4" idx="2"/>
            <a:endCxn id="8" idx="0"/>
          </p:cNvCxnSpPr>
          <p:nvPr/>
        </p:nvCxnSpPr>
        <p:spPr>
          <a:xfrm flipH="1">
            <a:off x="5363029" y="2185478"/>
            <a:ext cx="41170" cy="411286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>
            <a:off x="5689600" y="3715657"/>
            <a:ext cx="29029" cy="435429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>
            <a:off x="5907314" y="5341257"/>
            <a:ext cx="14515" cy="46445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 flipH="1">
            <a:off x="8563429" y="1959429"/>
            <a:ext cx="1306285" cy="82731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/>
          <p:nvPr/>
        </p:nvCxnSpPr>
        <p:spPr>
          <a:xfrm flipH="1">
            <a:off x="9739086" y="2002971"/>
            <a:ext cx="449943" cy="2162629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>
            <a:stCxn id="5" idx="2"/>
          </p:cNvCxnSpPr>
          <p:nvPr/>
        </p:nvCxnSpPr>
        <p:spPr>
          <a:xfrm>
            <a:off x="10591764" y="1938734"/>
            <a:ext cx="671322" cy="586752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860633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вет директоров">
  <a:themeElements>
    <a:clrScheme name="Совет директоров">
      <a:dk1>
        <a:sysClr val="windowText" lastClr="000000"/>
      </a:dk1>
      <a:lt1>
        <a:sysClr val="window" lastClr="FFFFFF"/>
      </a:lt1>
      <a:dk2>
        <a:srgbClr val="EE5818"/>
      </a:dk2>
      <a:lt2>
        <a:srgbClr val="EBEBEB"/>
      </a:lt2>
      <a:accent1>
        <a:srgbClr val="F5A408"/>
      </a:accent1>
      <a:accent2>
        <a:srgbClr val="FA731A"/>
      </a:accent2>
      <a:accent3>
        <a:srgbClr val="AB9281"/>
      </a:accent3>
      <a:accent4>
        <a:srgbClr val="A18CD0"/>
      </a:accent4>
      <a:accent5>
        <a:srgbClr val="8EBBD2"/>
      </a:accent5>
      <a:accent6>
        <a:srgbClr val="ACC995"/>
      </a:accent6>
      <a:hlink>
        <a:srgbClr val="FAC96A"/>
      </a:hlink>
      <a:folHlink>
        <a:srgbClr val="FCDB9B"/>
      </a:folHlink>
    </a:clrScheme>
    <a:fontScheme name="Совет директоров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овет директоров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04000"/>
                <a:satMod val="128000"/>
                <a:lumMod val="10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68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2000"/>
                <a:hueMod val="42000"/>
                <a:satMod val="124000"/>
                <a:lumMod val="62000"/>
              </a:schemeClr>
              <a:schemeClr val="phClr">
                <a:tint val="96000"/>
                <a:satMod val="13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F1C4790-FE3C-4020-8CA7-00621DA7BBB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76</TotalTime>
  <Words>38</Words>
  <Application>Microsoft Office PowerPoint</Application>
  <PresentationFormat>Широкоэкранный</PresentationFormat>
  <Paragraphs>15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Century Gothic</vt:lpstr>
      <vt:lpstr>Wingdings 3</vt:lpstr>
      <vt:lpstr>Совет директоров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Iro4ka</dc:creator>
  <cp:lastModifiedBy>Iro4ka</cp:lastModifiedBy>
  <cp:revision>7</cp:revision>
  <dcterms:created xsi:type="dcterms:W3CDTF">2018-01-27T09:57:15Z</dcterms:created>
  <dcterms:modified xsi:type="dcterms:W3CDTF">2018-02-03T08:24:20Z</dcterms:modified>
</cp:coreProperties>
</file>